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x="12801600" cy="7772400"/>
  <p:notesSz cx="12801600" cy="7772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E0E938-BCA6-437A-BA34-FFDFA8C517B7}" v="320" dt="2025-07-03T14:21:18.915"/>
    <p1510:client id="{7644DE47-BFAD-461C-AB3E-6F1D7431D33B}" v="251" dt="2025-07-03T14:24:22.92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1056" y="7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227161" y="4404619"/>
            <a:ext cx="2893101" cy="102984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996294" y="3573779"/>
            <a:ext cx="1170940" cy="1200150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7418069" y="4284344"/>
            <a:ext cx="4397375" cy="12700"/>
          </a:xfrm>
          <a:custGeom>
            <a:avLst/>
            <a:gdLst/>
            <a:ahLst/>
            <a:cxnLst/>
            <a:rect l="l" t="t" r="r" b="b"/>
            <a:pathLst>
              <a:path w="4397375" h="12700">
                <a:moveTo>
                  <a:pt x="4397375" y="0"/>
                </a:moveTo>
                <a:lnTo>
                  <a:pt x="0" y="0"/>
                </a:lnTo>
                <a:lnTo>
                  <a:pt x="0" y="12700"/>
                </a:lnTo>
                <a:lnTo>
                  <a:pt x="4397375" y="12700"/>
                </a:lnTo>
                <a:lnTo>
                  <a:pt x="4397375" y="0"/>
                </a:lnTo>
                <a:close/>
              </a:path>
            </a:pathLst>
          </a:custGeom>
          <a:solidFill>
            <a:srgbClr val="61636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487661" y="1359153"/>
            <a:ext cx="2212975" cy="5740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00AB68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0" y="4352544"/>
            <a:ext cx="896112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781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pc="-50" dirty="0"/>
              <a:t>‹n°›</a:t>
            </a:fld>
            <a:endParaRPr spc="-5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rgbClr val="00AB68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781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pc="-50" dirty="0"/>
              <a:t>‹n°›</a:t>
            </a:fld>
            <a:endParaRPr spc="-5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rgbClr val="00AB68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40080" y="1787652"/>
            <a:ext cx="5568696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4" y="1787652"/>
            <a:ext cx="5568696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781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pc="-50" dirty="0"/>
              <a:t>‹n°›</a:t>
            </a:fld>
            <a:endParaRPr spc="-5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rgbClr val="00AB68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781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pc="-50" dirty="0"/>
              <a:t>‹n°›</a:t>
            </a:fld>
            <a:endParaRPr spc="-5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781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pc="-50" dirty="0"/>
              <a:t>‹n°›</a:t>
            </a:fld>
            <a:endParaRPr spc="-5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56944" y="336550"/>
            <a:ext cx="1477137" cy="45783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01700" y="1455166"/>
            <a:ext cx="3340735" cy="2692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00AB68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40080" y="1787652"/>
            <a:ext cx="1152144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7228332"/>
            <a:ext cx="409651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80" y="7228332"/>
            <a:ext cx="294436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738864" y="6999484"/>
            <a:ext cx="203834" cy="1816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5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781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pc="-50" dirty="0"/>
              <a:t>‹n°›</a:t>
            </a:fld>
            <a:endParaRPr spc="-5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>
                <a:solidFill>
                  <a:srgbClr val="D6D5D4"/>
                </a:solidFill>
                <a:latin typeface="Arial MT"/>
                <a:cs typeface="Arial MT"/>
              </a:rPr>
              <a:t>2024-</a:t>
            </a:r>
            <a:r>
              <a:rPr sz="3600" spc="-20">
                <a:solidFill>
                  <a:srgbClr val="D6D5D4"/>
                </a:solidFill>
                <a:latin typeface="Arial MT"/>
                <a:cs typeface="Arial MT"/>
              </a:rPr>
              <a:t>2027</a:t>
            </a:r>
            <a:endParaRPr sz="36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55205" y="3455034"/>
            <a:ext cx="433197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1">
                <a:latin typeface="Trebuchet MS"/>
                <a:cs typeface="Trebuchet MS"/>
              </a:rPr>
              <a:t>Projet</a:t>
            </a:r>
            <a:r>
              <a:rPr sz="4800" b="1" spc="-55">
                <a:latin typeface="Trebuchet MS"/>
                <a:cs typeface="Trebuchet MS"/>
              </a:rPr>
              <a:t> </a:t>
            </a:r>
            <a:r>
              <a:rPr sz="4800" b="1" spc="-10">
                <a:latin typeface="Trebuchet MS"/>
                <a:cs typeface="Trebuchet MS"/>
              </a:rPr>
              <a:t>éducatif</a:t>
            </a:r>
            <a:endParaRPr sz="480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5825" y="333375"/>
            <a:ext cx="2459990" cy="710565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0098785" y="6965391"/>
            <a:ext cx="158051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>
                <a:latin typeface="Trebuchet MS"/>
                <a:cs typeface="Trebuchet MS"/>
              </a:rPr>
              <a:t>Résolution : CE </a:t>
            </a:r>
            <a:r>
              <a:rPr sz="1100" spc="-10">
                <a:latin typeface="Trebuchet MS"/>
                <a:cs typeface="Trebuchet MS"/>
              </a:rPr>
              <a:t>23/24-</a:t>
            </a:r>
            <a:r>
              <a:rPr sz="1100" spc="-25">
                <a:latin typeface="Trebuchet MS"/>
                <a:cs typeface="Trebuchet MS"/>
              </a:rPr>
              <a:t>60</a:t>
            </a:r>
            <a:endParaRPr sz="11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9953417"/>
              </p:ext>
            </p:extLst>
          </p:nvPr>
        </p:nvGraphicFramePr>
        <p:xfrm>
          <a:off x="801623" y="1511935"/>
          <a:ext cx="11172819" cy="2042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769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4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24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00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794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74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6400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4960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42290">
                <a:tc>
                  <a:txBody>
                    <a:bodyPr/>
                    <a:lstStyle/>
                    <a:p>
                      <a:pPr marL="310515" marR="152400" indent="-228600">
                        <a:lnSpc>
                          <a:spcPts val="1160"/>
                        </a:lnSpc>
                        <a:spcBef>
                          <a:spcPts val="509"/>
                        </a:spcBef>
                        <a:tabLst>
                          <a:tab pos="310515" algn="l"/>
                        </a:tabLst>
                      </a:pPr>
                      <a:r>
                        <a:rPr sz="800" spc="-50">
                          <a:latin typeface="Calibri"/>
                          <a:cs typeface="Calibri"/>
                        </a:rPr>
                        <a:t>-</a:t>
                      </a:r>
                      <a:r>
                        <a:rPr sz="800">
                          <a:latin typeface="Calibri"/>
                          <a:cs typeface="Calibri"/>
                        </a:rPr>
                        <a:t>	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Développer</a:t>
                      </a:r>
                      <a:r>
                        <a:rPr sz="10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un</a:t>
                      </a:r>
                      <a:r>
                        <a:rPr sz="10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calendrier</a:t>
                      </a:r>
                      <a:r>
                        <a:rPr sz="10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sz="10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formations</a:t>
                      </a:r>
                      <a:r>
                        <a:rPr sz="10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et</a:t>
                      </a:r>
                      <a:r>
                        <a:rPr sz="10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sz="10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périodes</a:t>
                      </a:r>
                      <a:r>
                        <a:rPr sz="10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développement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professionnel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T="64769" marB="0"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marR="226695">
                        <a:lnSpc>
                          <a:spcPct val="96100"/>
                        </a:lnSpc>
                        <a:spcBef>
                          <a:spcPts val="5"/>
                        </a:spcBef>
                      </a:pPr>
                      <a:r>
                        <a:rPr sz="900">
                          <a:latin typeface="Times New Roman"/>
                          <a:cs typeface="Times New Roman"/>
                        </a:rPr>
                        <a:t>et</a:t>
                      </a:r>
                      <a:r>
                        <a:rPr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sup</a:t>
                      </a:r>
                      <a:r>
                        <a:rPr sz="90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rieur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(concertation)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Calendrier</a:t>
                      </a:r>
                      <a:r>
                        <a:rPr sz="9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des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formations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25">
                          <a:latin typeface="Times New Roman"/>
                          <a:cs typeface="Times New Roman"/>
                        </a:rPr>
                        <a:t>en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 septembre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9870">
                <a:tc>
                  <a:txBody>
                    <a:bodyPr/>
                    <a:lstStyle/>
                    <a:p>
                      <a:pPr marL="95885" algn="just">
                        <a:lnSpc>
                          <a:spcPts val="1140"/>
                        </a:lnSpc>
                      </a:pPr>
                      <a:r>
                        <a:rPr lang="fr-CA" sz="1000">
                          <a:latin typeface="Trebuchet MS"/>
                          <a:cs typeface="Trebuchet MS"/>
                        </a:rPr>
                        <a:t>Action</a:t>
                      </a:r>
                      <a:r>
                        <a:rPr lang="fr-CA" sz="10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000" spc="-85">
                          <a:latin typeface="Trebuchet MS"/>
                          <a:cs typeface="Trebuchet MS"/>
                        </a:rPr>
                        <a:t>N°</a:t>
                      </a:r>
                      <a:r>
                        <a:rPr lang="fr-CA" sz="10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000" spc="-50">
                          <a:latin typeface="Trebuchet MS"/>
                          <a:cs typeface="Trebuchet MS"/>
                        </a:rPr>
                        <a:t>3</a:t>
                      </a:r>
                      <a:endParaRPr lang="fr-CA" sz="1000">
                        <a:latin typeface="Trebuchet MS"/>
                        <a:cs typeface="Trebuchet MS"/>
                      </a:endParaRPr>
                    </a:p>
                    <a:p>
                      <a:pPr marL="99060" marR="635" algn="just">
                        <a:lnSpc>
                          <a:spcPct val="97100"/>
                        </a:lnSpc>
                        <a:spcBef>
                          <a:spcPts val="15"/>
                        </a:spcBef>
                      </a:pPr>
                      <a:r>
                        <a:rPr lang="fr-CA" sz="1000">
                          <a:latin typeface="Trebuchet MS"/>
                          <a:cs typeface="Trebuchet MS"/>
                        </a:rPr>
                        <a:t>Calendrier</a:t>
                      </a:r>
                      <a:r>
                        <a:rPr lang="fr-CA" sz="10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000">
                          <a:latin typeface="Trebuchet MS"/>
                          <a:cs typeface="Trebuchet MS"/>
                        </a:rPr>
                        <a:t>d’activités</a:t>
                      </a:r>
                      <a:r>
                        <a:rPr lang="fr-CA" sz="100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000">
                          <a:latin typeface="Trebuchet MS"/>
                          <a:cs typeface="Trebuchet MS"/>
                        </a:rPr>
                        <a:t>pour</a:t>
                      </a:r>
                      <a:r>
                        <a:rPr lang="fr-CA" sz="10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000">
                          <a:latin typeface="Trebuchet MS"/>
                          <a:cs typeface="Trebuchet MS"/>
                        </a:rPr>
                        <a:t>que</a:t>
                      </a:r>
                      <a:r>
                        <a:rPr lang="fr-CA" sz="100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000">
                          <a:latin typeface="Trebuchet MS"/>
                          <a:cs typeface="Trebuchet MS"/>
                        </a:rPr>
                        <a:t>les</a:t>
                      </a:r>
                      <a:r>
                        <a:rPr lang="fr-CA" sz="100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000">
                          <a:latin typeface="Trebuchet MS"/>
                          <a:cs typeface="Trebuchet MS"/>
                        </a:rPr>
                        <a:t>élèves</a:t>
                      </a:r>
                      <a:r>
                        <a:rPr lang="fr-CA" sz="10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000">
                          <a:latin typeface="Trebuchet MS"/>
                          <a:cs typeface="Trebuchet MS"/>
                        </a:rPr>
                        <a:t>et</a:t>
                      </a:r>
                      <a:r>
                        <a:rPr lang="fr-CA" sz="10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000">
                          <a:latin typeface="Trebuchet MS"/>
                          <a:cs typeface="Trebuchet MS"/>
                        </a:rPr>
                        <a:t>les</a:t>
                      </a:r>
                      <a:r>
                        <a:rPr lang="fr-CA" sz="100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000" spc="-10">
                          <a:latin typeface="Trebuchet MS"/>
                          <a:cs typeface="Trebuchet MS"/>
                        </a:rPr>
                        <a:t>enseignants partagent</a:t>
                      </a:r>
                      <a:r>
                        <a:rPr lang="fr-CA" sz="10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000">
                          <a:latin typeface="Trebuchet MS"/>
                          <a:cs typeface="Trebuchet MS"/>
                        </a:rPr>
                        <a:t>leur</a:t>
                      </a:r>
                      <a:r>
                        <a:rPr lang="fr-CA" sz="10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000">
                          <a:latin typeface="Trebuchet MS"/>
                          <a:cs typeface="Trebuchet MS"/>
                        </a:rPr>
                        <a:t>intérêt</a:t>
                      </a:r>
                      <a:r>
                        <a:rPr lang="fr-CA" sz="10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000">
                          <a:latin typeface="Trebuchet MS"/>
                          <a:cs typeface="Trebuchet MS"/>
                        </a:rPr>
                        <a:t>pour</a:t>
                      </a:r>
                      <a:r>
                        <a:rPr lang="fr-CA" sz="10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000">
                          <a:latin typeface="Trebuchet MS"/>
                          <a:cs typeface="Trebuchet MS"/>
                        </a:rPr>
                        <a:t>la</a:t>
                      </a:r>
                      <a:r>
                        <a:rPr lang="fr-CA" sz="10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000">
                          <a:latin typeface="Trebuchet MS"/>
                          <a:cs typeface="Trebuchet MS"/>
                        </a:rPr>
                        <a:t>lecture</a:t>
                      </a:r>
                      <a:r>
                        <a:rPr lang="fr-CA" sz="10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000">
                          <a:latin typeface="Trebuchet MS"/>
                          <a:cs typeface="Trebuchet MS"/>
                        </a:rPr>
                        <a:t>(en</a:t>
                      </a:r>
                      <a:r>
                        <a:rPr lang="fr-CA" sz="10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000">
                          <a:latin typeface="Trebuchet MS"/>
                          <a:cs typeface="Trebuchet MS"/>
                        </a:rPr>
                        <a:t>lien</a:t>
                      </a:r>
                      <a:r>
                        <a:rPr lang="fr-CA" sz="10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000">
                          <a:latin typeface="Trebuchet MS"/>
                          <a:cs typeface="Trebuchet MS"/>
                        </a:rPr>
                        <a:t>avec</a:t>
                      </a:r>
                      <a:r>
                        <a:rPr lang="fr-CA" sz="10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000">
                          <a:latin typeface="Trebuchet MS"/>
                          <a:cs typeface="Trebuchet MS"/>
                        </a:rPr>
                        <a:t>le</a:t>
                      </a:r>
                      <a:r>
                        <a:rPr lang="fr-CA" sz="10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000">
                          <a:latin typeface="Trebuchet MS"/>
                          <a:cs typeface="Trebuchet MS"/>
                        </a:rPr>
                        <a:t>comité</a:t>
                      </a:r>
                      <a:r>
                        <a:rPr lang="fr-CA" sz="10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0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lang="fr-CA" sz="1000" spc="-10">
                          <a:latin typeface="Trebuchet MS"/>
                          <a:cs typeface="Trebuchet MS"/>
                        </a:rPr>
                        <a:t>participation)</a:t>
                      </a:r>
                      <a:endParaRPr lang="fr-CA" sz="1000">
                        <a:latin typeface="Trebuchet MS"/>
                        <a:cs typeface="Trebuchet MS"/>
                      </a:endParaRPr>
                    </a:p>
                    <a:p>
                      <a:pPr marL="466090" indent="-228600">
                        <a:lnSpc>
                          <a:spcPts val="1175"/>
                        </a:lnSpc>
                        <a:buClr>
                          <a:srgbClr val="3484CC"/>
                        </a:buClr>
                        <a:buFont typeface="Calibri"/>
                        <a:buChar char="-"/>
                        <a:tabLst>
                          <a:tab pos="466090" algn="l"/>
                        </a:tabLst>
                      </a:pPr>
                      <a:r>
                        <a:rPr lang="fr-CA" sz="1000">
                          <a:latin typeface="Trebuchet MS"/>
                          <a:cs typeface="Trebuchet MS"/>
                        </a:rPr>
                        <a:t>Décloisonnement</a:t>
                      </a:r>
                      <a:r>
                        <a:rPr lang="fr-CA" sz="10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000">
                          <a:latin typeface="Trebuchet MS"/>
                          <a:cs typeface="Trebuchet MS"/>
                        </a:rPr>
                        <a:t>lecture</a:t>
                      </a:r>
                      <a:r>
                        <a:rPr lang="fr-CA" sz="10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000">
                          <a:latin typeface="Trebuchet MS"/>
                          <a:cs typeface="Trebuchet MS"/>
                        </a:rPr>
                        <a:t>dans</a:t>
                      </a:r>
                      <a:r>
                        <a:rPr lang="fr-CA" sz="10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000">
                          <a:latin typeface="Trebuchet MS"/>
                          <a:cs typeface="Trebuchet MS"/>
                        </a:rPr>
                        <a:t>le</a:t>
                      </a:r>
                      <a:r>
                        <a:rPr lang="fr-CA" sz="10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000">
                          <a:latin typeface="Trebuchet MS"/>
                          <a:cs typeface="Trebuchet MS"/>
                        </a:rPr>
                        <a:t>noir</a:t>
                      </a:r>
                      <a:r>
                        <a:rPr lang="fr-CA" sz="10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000">
                          <a:latin typeface="Trebuchet MS"/>
                          <a:cs typeface="Trebuchet MS"/>
                        </a:rPr>
                        <a:t>(octobre),</a:t>
                      </a:r>
                      <a:r>
                        <a:rPr lang="fr-CA" sz="10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000" spc="-10">
                          <a:latin typeface="Trebuchet MS"/>
                          <a:cs typeface="Trebuchet MS"/>
                        </a:rPr>
                        <a:t>lecture</a:t>
                      </a:r>
                      <a:endParaRPr lang="fr-CA" sz="1000">
                        <a:latin typeface="Trebuchet MS"/>
                        <a:cs typeface="Trebuchet MS"/>
                      </a:endParaRPr>
                    </a:p>
                    <a:p>
                      <a:pPr marL="466090">
                        <a:lnSpc>
                          <a:spcPts val="1260"/>
                        </a:lnSpc>
                        <a:spcBef>
                          <a:spcPts val="40"/>
                        </a:spcBef>
                      </a:pPr>
                      <a:r>
                        <a:rPr lang="fr-CA" sz="1000">
                          <a:latin typeface="Trebuchet MS"/>
                          <a:cs typeface="Trebuchet MS"/>
                        </a:rPr>
                        <a:t>petits</a:t>
                      </a:r>
                      <a:r>
                        <a:rPr lang="fr-CA" sz="10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000">
                          <a:latin typeface="Trebuchet MS"/>
                          <a:cs typeface="Trebuchet MS"/>
                        </a:rPr>
                        <a:t>et</a:t>
                      </a:r>
                      <a:r>
                        <a:rPr lang="fr-CA" sz="10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000">
                          <a:latin typeface="Trebuchet MS"/>
                          <a:cs typeface="Trebuchet MS"/>
                        </a:rPr>
                        <a:t>grands</a:t>
                      </a:r>
                      <a:r>
                        <a:rPr lang="fr-CA" sz="10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000">
                          <a:latin typeface="Trebuchet MS"/>
                          <a:cs typeface="Trebuchet MS"/>
                        </a:rPr>
                        <a:t>à</a:t>
                      </a:r>
                      <a:r>
                        <a:rPr lang="fr-CA" sz="10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000">
                          <a:latin typeface="Trebuchet MS"/>
                          <a:cs typeface="Trebuchet MS"/>
                        </a:rPr>
                        <a:t>Noël</a:t>
                      </a:r>
                      <a:r>
                        <a:rPr lang="fr-CA" sz="10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000">
                          <a:latin typeface="Trebuchet MS"/>
                          <a:cs typeface="Trebuchet MS"/>
                        </a:rPr>
                        <a:t>(décembre),</a:t>
                      </a:r>
                      <a:r>
                        <a:rPr lang="fr-CA" sz="10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000">
                          <a:latin typeface="Trebuchet MS"/>
                          <a:cs typeface="Trebuchet MS"/>
                        </a:rPr>
                        <a:t>thermomètre</a:t>
                      </a:r>
                      <a:r>
                        <a:rPr lang="fr-CA" sz="10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000">
                          <a:latin typeface="Trebuchet MS"/>
                          <a:cs typeface="Trebuchet MS"/>
                        </a:rPr>
                        <a:t>des</a:t>
                      </a:r>
                      <a:r>
                        <a:rPr lang="fr-CA" sz="10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000" spc="-10">
                          <a:latin typeface="Trebuchet MS"/>
                          <a:cs typeface="Trebuchet MS"/>
                        </a:rPr>
                        <a:t>livres </a:t>
                      </a:r>
                      <a:r>
                        <a:rPr lang="fr-CA" sz="1000">
                          <a:latin typeface="Trebuchet MS"/>
                          <a:cs typeface="Trebuchet MS"/>
                        </a:rPr>
                        <a:t>interclasses</a:t>
                      </a:r>
                      <a:r>
                        <a:rPr lang="fr-CA" sz="1000" spc="-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000" spc="-10">
                          <a:latin typeface="Trebuchet MS"/>
                          <a:cs typeface="Trebuchet MS"/>
                        </a:rPr>
                        <a:t>(mars))</a:t>
                      </a:r>
                      <a:endParaRPr lang="fr-CA" sz="1000">
                        <a:latin typeface="Trebuchet MS"/>
                        <a:cs typeface="Trebuchet MS"/>
                      </a:endParaRPr>
                    </a:p>
                    <a:p>
                      <a:pPr marL="466090" indent="-228600">
                        <a:lnSpc>
                          <a:spcPct val="100000"/>
                        </a:lnSpc>
                        <a:spcBef>
                          <a:spcPts val="10"/>
                        </a:spcBef>
                        <a:buClr>
                          <a:srgbClr val="3484CC"/>
                        </a:buClr>
                        <a:buFont typeface="Calibri"/>
                        <a:buChar char="-"/>
                        <a:tabLst>
                          <a:tab pos="466090" algn="l"/>
                        </a:tabLst>
                      </a:pPr>
                      <a:r>
                        <a:rPr lang="fr-CA" sz="1000">
                          <a:latin typeface="Trebuchet MS"/>
                          <a:cs typeface="Trebuchet MS"/>
                        </a:rPr>
                        <a:t>Service</a:t>
                      </a:r>
                      <a:r>
                        <a:rPr lang="fr-CA" sz="10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0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lang="fr-CA" sz="10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000">
                          <a:latin typeface="Trebuchet MS"/>
                          <a:cs typeface="Trebuchet MS"/>
                        </a:rPr>
                        <a:t>garde</a:t>
                      </a:r>
                      <a:r>
                        <a:rPr lang="fr-CA" sz="10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000">
                          <a:latin typeface="Trebuchet MS"/>
                          <a:cs typeface="Trebuchet MS"/>
                        </a:rPr>
                        <a:t>(lecture</a:t>
                      </a:r>
                      <a:r>
                        <a:rPr lang="fr-CA" sz="10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000">
                          <a:latin typeface="Trebuchet MS"/>
                          <a:cs typeface="Trebuchet MS"/>
                        </a:rPr>
                        <a:t>à</a:t>
                      </a:r>
                      <a:r>
                        <a:rPr lang="fr-CA" sz="10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000" spc="-10">
                          <a:latin typeface="Trebuchet MS"/>
                          <a:cs typeface="Trebuchet MS"/>
                        </a:rPr>
                        <a:t>l’extérieur)</a:t>
                      </a:r>
                      <a:endParaRPr lang="fr-CA" sz="10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85420">
                        <a:lnSpc>
                          <a:spcPct val="100000"/>
                        </a:lnSpc>
                      </a:pPr>
                      <a:r>
                        <a:rPr sz="900">
                          <a:latin typeface="Times New Roman"/>
                          <a:cs typeface="Times New Roman"/>
                        </a:rPr>
                        <a:t>Tous</a:t>
                      </a:r>
                      <a:r>
                        <a:rPr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les</a:t>
                      </a:r>
                      <a:r>
                        <a:rPr sz="9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è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ves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fr-CA"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fr-CA"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fr-CA"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lang="fr-CA" sz="900">
                        <a:latin typeface="Times New Roman"/>
                        <a:cs typeface="Times New Roman"/>
                      </a:endParaRPr>
                    </a:p>
                    <a:p>
                      <a:pPr marL="295275" marR="23495" indent="-189230" algn="ctr">
                        <a:lnSpc>
                          <a:spcPts val="1040"/>
                        </a:lnSpc>
                      </a:pPr>
                      <a:r>
                        <a:rPr lang="fr-CA" sz="900">
                          <a:latin typeface="Trebuchet MS"/>
                          <a:cs typeface="Trebuchet MS"/>
                        </a:rPr>
                        <a:t>Direction,</a:t>
                      </a:r>
                      <a:r>
                        <a:rPr lang="fr-CA" sz="900" spc="-60">
                          <a:latin typeface="Trebuchet MS"/>
                          <a:cs typeface="Trebuchet MS"/>
                        </a:rPr>
                        <a:t> c</a:t>
                      </a:r>
                      <a:r>
                        <a:rPr lang="fr-CA" sz="900" spc="-10">
                          <a:latin typeface="Trebuchet MS"/>
                          <a:cs typeface="Trebuchet MS"/>
                        </a:rPr>
                        <a:t>onseillère pédagogique enseignants</a:t>
                      </a:r>
                      <a:endParaRPr lang="fr-CA" sz="9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2545">
                        <a:lnSpc>
                          <a:spcPct val="100000"/>
                        </a:lnSpc>
                      </a:pPr>
                      <a:r>
                        <a:rPr sz="1000">
                          <a:latin typeface="Trebuchet MS"/>
                          <a:cs typeface="Trebuchet MS"/>
                        </a:rPr>
                        <a:t>3</a:t>
                      </a:r>
                      <a:r>
                        <a:rPr sz="10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par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 année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École</a:t>
                      </a:r>
                    </a:p>
                  </a:txBody>
                  <a:tcPr marL="0" marR="0" marT="0" marB="0" anchor="ctr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33985">
                        <a:lnSpc>
                          <a:spcPct val="100000"/>
                        </a:lnSpc>
                      </a:pPr>
                      <a:r>
                        <a:rPr sz="900">
                          <a:latin typeface="Times New Roman"/>
                          <a:cs typeface="Times New Roman"/>
                        </a:rPr>
                        <a:t>CP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 Fran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ç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ais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marR="355600">
                        <a:lnSpc>
                          <a:spcPts val="1040"/>
                        </a:lnSpc>
                        <a:spcBef>
                          <a:spcPts val="45"/>
                        </a:spcBef>
                      </a:pPr>
                      <a:r>
                        <a:rPr sz="900" err="1">
                          <a:latin typeface="Times New Roman"/>
                          <a:cs typeface="Times New Roman"/>
                        </a:rPr>
                        <a:t>Calendrier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cole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err="1">
                          <a:latin typeface="Times New Roman"/>
                          <a:cs typeface="Times New Roman"/>
                        </a:rPr>
                        <a:t>en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 d</a:t>
                      </a:r>
                      <a:r>
                        <a:rPr sz="900" spc="-2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but </a:t>
                      </a:r>
                      <a:r>
                        <a:rPr sz="900" spc="-10" err="1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sz="900" spc="-10" err="1">
                          <a:latin typeface="Trebuchet MS"/>
                          <a:cs typeface="Trebuchet MS"/>
                        </a:rPr>
                        <a:t>’</a:t>
                      </a:r>
                      <a:r>
                        <a:rPr sz="900" spc="-10" err="1">
                          <a:latin typeface="Times New Roman"/>
                          <a:cs typeface="Times New Roman"/>
                        </a:rPr>
                        <a:t>ann</a:t>
                      </a:r>
                      <a:r>
                        <a:rPr sz="900" spc="-10" err="1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10" err="1">
                          <a:latin typeface="Times New Roman"/>
                          <a:cs typeface="Times New Roman"/>
                        </a:rPr>
                        <a:t>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571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10389869" y="511556"/>
            <a:ext cx="977265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>
                <a:latin typeface="Trebuchet MS"/>
                <a:cs typeface="Trebuchet MS"/>
              </a:rPr>
              <a:t>Logo</a:t>
            </a:r>
            <a:r>
              <a:rPr sz="1050" spc="3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de</a:t>
            </a:r>
            <a:r>
              <a:rPr sz="1050" spc="55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l’école</a:t>
            </a:r>
            <a:endParaRPr sz="105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1700" y="1118361"/>
            <a:ext cx="375729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>
                <a:solidFill>
                  <a:srgbClr val="00AB68"/>
                </a:solidFill>
                <a:latin typeface="Trebuchet MS"/>
                <a:cs typeface="Trebuchet MS"/>
              </a:rPr>
              <a:t>Projet</a:t>
            </a:r>
            <a:r>
              <a:rPr sz="1600" spc="-20">
                <a:solidFill>
                  <a:srgbClr val="00AB68"/>
                </a:solidFill>
                <a:latin typeface="Trebuchet MS"/>
                <a:cs typeface="Trebuchet MS"/>
              </a:rPr>
              <a:t> </a:t>
            </a:r>
            <a:r>
              <a:rPr sz="1600">
                <a:solidFill>
                  <a:srgbClr val="00AB68"/>
                </a:solidFill>
                <a:latin typeface="Trebuchet MS"/>
                <a:cs typeface="Trebuchet MS"/>
              </a:rPr>
              <a:t>éducatif-</a:t>
            </a:r>
            <a:r>
              <a:rPr sz="1600" spc="-15">
                <a:solidFill>
                  <a:srgbClr val="00AB68"/>
                </a:solidFill>
                <a:latin typeface="Trebuchet MS"/>
                <a:cs typeface="Trebuchet MS"/>
              </a:rPr>
              <a:t> </a:t>
            </a:r>
            <a:r>
              <a:rPr sz="1600">
                <a:solidFill>
                  <a:srgbClr val="00AB68"/>
                </a:solidFill>
                <a:latin typeface="Trebuchet MS"/>
                <a:cs typeface="Trebuchet MS"/>
              </a:rPr>
              <a:t>Plan</a:t>
            </a:r>
            <a:r>
              <a:rPr sz="1600" spc="-20">
                <a:solidFill>
                  <a:srgbClr val="00AB68"/>
                </a:solidFill>
                <a:latin typeface="Trebuchet MS"/>
                <a:cs typeface="Trebuchet MS"/>
              </a:rPr>
              <a:t> </a:t>
            </a:r>
            <a:r>
              <a:rPr sz="1600">
                <a:solidFill>
                  <a:srgbClr val="00AB68"/>
                </a:solidFill>
                <a:latin typeface="Trebuchet MS"/>
                <a:cs typeface="Trebuchet MS"/>
              </a:rPr>
              <a:t>d’action</a:t>
            </a:r>
            <a:r>
              <a:rPr sz="1600" spc="-10">
                <a:solidFill>
                  <a:srgbClr val="00AB68"/>
                </a:solidFill>
                <a:latin typeface="Trebuchet MS"/>
                <a:cs typeface="Trebuchet MS"/>
              </a:rPr>
              <a:t> 2024-</a:t>
            </a:r>
            <a:r>
              <a:rPr sz="1600" spc="-20">
                <a:solidFill>
                  <a:srgbClr val="00AB68"/>
                </a:solidFill>
                <a:latin typeface="Trebuchet MS"/>
                <a:cs typeface="Trebuchet MS"/>
              </a:rPr>
              <a:t>2025</a:t>
            </a:r>
            <a:endParaRPr sz="1600">
              <a:latin typeface="Trebuchet MS"/>
              <a:cs typeface="Trebuchet MS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55369" y="6661150"/>
            <a:ext cx="5209793" cy="271483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25"/>
              <a:t>9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6BF0DC4E-A9F0-E9C5-BC75-FB38161579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54991" y="1614181"/>
            <a:ext cx="285790" cy="298781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A99D1E06-65BA-5A45-FD55-0E6CBC62EF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95969" y="2517072"/>
            <a:ext cx="285790" cy="209579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985" y="1511935"/>
            <a:ext cx="11010900" cy="6350"/>
          </a:xfrm>
          <a:custGeom>
            <a:avLst/>
            <a:gdLst/>
            <a:ahLst/>
            <a:cxnLst/>
            <a:rect l="l" t="t" r="r" b="b"/>
            <a:pathLst>
              <a:path w="11010900" h="6350">
                <a:moveTo>
                  <a:pt x="11010900" y="0"/>
                </a:moveTo>
                <a:lnTo>
                  <a:pt x="0" y="0"/>
                </a:lnTo>
                <a:lnTo>
                  <a:pt x="0" y="6350"/>
                </a:lnTo>
                <a:lnTo>
                  <a:pt x="11010900" y="6350"/>
                </a:lnTo>
                <a:lnTo>
                  <a:pt x="110109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0389869" y="511556"/>
            <a:ext cx="977265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>
                <a:latin typeface="Trebuchet MS"/>
                <a:cs typeface="Trebuchet MS"/>
              </a:rPr>
              <a:t>Logo</a:t>
            </a:r>
            <a:r>
              <a:rPr sz="1050" spc="3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de</a:t>
            </a:r>
            <a:r>
              <a:rPr sz="1050" spc="55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l’école</a:t>
            </a:r>
            <a:endParaRPr sz="105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1700" y="1118361"/>
            <a:ext cx="375729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>
                <a:solidFill>
                  <a:srgbClr val="00AB68"/>
                </a:solidFill>
                <a:latin typeface="Trebuchet MS"/>
                <a:cs typeface="Trebuchet MS"/>
              </a:rPr>
              <a:t>Projet</a:t>
            </a:r>
            <a:r>
              <a:rPr sz="1600" spc="-20">
                <a:solidFill>
                  <a:srgbClr val="00AB68"/>
                </a:solidFill>
                <a:latin typeface="Trebuchet MS"/>
                <a:cs typeface="Trebuchet MS"/>
              </a:rPr>
              <a:t> </a:t>
            </a:r>
            <a:r>
              <a:rPr sz="1600">
                <a:solidFill>
                  <a:srgbClr val="00AB68"/>
                </a:solidFill>
                <a:latin typeface="Trebuchet MS"/>
                <a:cs typeface="Trebuchet MS"/>
              </a:rPr>
              <a:t>éducatif-</a:t>
            </a:r>
            <a:r>
              <a:rPr sz="1600" spc="-15">
                <a:solidFill>
                  <a:srgbClr val="00AB68"/>
                </a:solidFill>
                <a:latin typeface="Trebuchet MS"/>
                <a:cs typeface="Trebuchet MS"/>
              </a:rPr>
              <a:t> </a:t>
            </a:r>
            <a:r>
              <a:rPr sz="1600">
                <a:solidFill>
                  <a:srgbClr val="00AB68"/>
                </a:solidFill>
                <a:latin typeface="Trebuchet MS"/>
                <a:cs typeface="Trebuchet MS"/>
              </a:rPr>
              <a:t>Plan</a:t>
            </a:r>
            <a:r>
              <a:rPr sz="1600" spc="-20">
                <a:solidFill>
                  <a:srgbClr val="00AB68"/>
                </a:solidFill>
                <a:latin typeface="Trebuchet MS"/>
                <a:cs typeface="Trebuchet MS"/>
              </a:rPr>
              <a:t> </a:t>
            </a:r>
            <a:r>
              <a:rPr sz="1600">
                <a:solidFill>
                  <a:srgbClr val="00AB68"/>
                </a:solidFill>
                <a:latin typeface="Trebuchet MS"/>
                <a:cs typeface="Trebuchet MS"/>
              </a:rPr>
              <a:t>d’action</a:t>
            </a:r>
            <a:r>
              <a:rPr sz="1600" spc="-10">
                <a:solidFill>
                  <a:srgbClr val="00AB68"/>
                </a:solidFill>
                <a:latin typeface="Trebuchet MS"/>
                <a:cs typeface="Trebuchet MS"/>
              </a:rPr>
              <a:t> 2024-</a:t>
            </a:r>
            <a:r>
              <a:rPr sz="1600" spc="-20">
                <a:solidFill>
                  <a:srgbClr val="00AB68"/>
                </a:solidFill>
                <a:latin typeface="Trebuchet MS"/>
                <a:cs typeface="Trebuchet MS"/>
              </a:rPr>
              <a:t>2025</a:t>
            </a:r>
            <a:endParaRPr sz="1600">
              <a:latin typeface="Trebuchet MS"/>
              <a:cs typeface="Trebuchet MS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55369" y="6661150"/>
            <a:ext cx="5209793" cy="271483"/>
          </a:xfrm>
          <a:prstGeom prst="rect">
            <a:avLst/>
          </a:prstGeom>
        </p:spPr>
      </p:pic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915924" y="1704085"/>
          <a:ext cx="10973433" cy="21577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70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05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705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718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705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169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54127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22580">
                <a:tc gridSpan="7">
                  <a:txBody>
                    <a:bodyPr/>
                    <a:lstStyle/>
                    <a:p>
                      <a:pPr marL="2540" algn="ctr">
                        <a:lnSpc>
                          <a:spcPts val="1185"/>
                        </a:lnSpc>
                      </a:pPr>
                      <a:r>
                        <a:rPr sz="1050" spc="55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PROJET</a:t>
                      </a:r>
                      <a:r>
                        <a:rPr sz="1050" spc="-3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50" spc="4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ÉDUCATIF</a:t>
                      </a:r>
                      <a:endParaRPr sz="1050">
                        <a:latin typeface="Trebuchet MS"/>
                        <a:cs typeface="Trebuchet MS"/>
                      </a:endParaRPr>
                    </a:p>
                    <a:p>
                      <a:pPr algn="ctr">
                        <a:lnSpc>
                          <a:spcPts val="1255"/>
                        </a:lnSpc>
                      </a:pPr>
                      <a:r>
                        <a:rPr sz="1100">
                          <a:latin typeface="Trebuchet MS"/>
                          <a:cs typeface="Trebuchet MS"/>
                        </a:rPr>
                        <a:t>Enjeu</a:t>
                      </a:r>
                      <a:r>
                        <a:rPr sz="11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no</a:t>
                      </a:r>
                      <a:r>
                        <a:rPr sz="11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1.</a:t>
                      </a:r>
                      <a:r>
                        <a:rPr sz="1100" spc="2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Pratiques</a:t>
                      </a:r>
                      <a:r>
                        <a:rPr sz="11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pédagogiques</a:t>
                      </a:r>
                      <a:r>
                        <a:rPr sz="11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et</a:t>
                      </a:r>
                      <a:r>
                        <a:rPr sz="11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évaluatives</a:t>
                      </a:r>
                      <a:r>
                        <a:rPr sz="11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reconnues</a:t>
                      </a:r>
                      <a:r>
                        <a:rPr sz="11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10">
                          <a:latin typeface="Trebuchet MS"/>
                          <a:cs typeface="Trebuchet MS"/>
                        </a:rPr>
                        <a:t>efficaces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R w="6350">
                      <a:solidFill>
                        <a:srgbClr val="D6D5D4"/>
                      </a:solidFill>
                      <a:prstDash val="solid"/>
                    </a:lnR>
                    <a:lnB w="6350">
                      <a:solidFill>
                        <a:srgbClr val="D6D5D4"/>
                      </a:solidFill>
                      <a:prstDash val="solid"/>
                    </a:lnB>
                    <a:solidFill>
                      <a:srgbClr val="00AB6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3810" algn="ctr">
                        <a:lnSpc>
                          <a:spcPts val="1205"/>
                        </a:lnSpc>
                      </a:pPr>
                      <a:r>
                        <a:rPr sz="1050" spc="65">
                          <a:latin typeface="Trebuchet MS"/>
                          <a:cs typeface="Trebuchet MS"/>
                        </a:rPr>
                        <a:t>PEVR</a:t>
                      </a:r>
                      <a:endParaRPr sz="105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B w="6350">
                      <a:solidFill>
                        <a:srgbClr val="D6D5D4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2125">
                <a:tc>
                  <a:txBody>
                    <a:bodyPr/>
                    <a:lstStyle/>
                    <a:p>
                      <a:pPr marL="67945">
                        <a:lnSpc>
                          <a:spcPts val="1230"/>
                        </a:lnSpc>
                      </a:pPr>
                      <a:r>
                        <a:rPr sz="1050" spc="-10">
                          <a:latin typeface="Trebuchet MS"/>
                          <a:cs typeface="Trebuchet MS"/>
                        </a:rPr>
                        <a:t>Orientation</a:t>
                      </a:r>
                      <a:endParaRPr sz="1050">
                        <a:latin typeface="Trebuchet MS"/>
                        <a:cs typeface="Trebuchet MS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050" spc="-100">
                          <a:latin typeface="Trebuchet MS"/>
                          <a:cs typeface="Trebuchet MS"/>
                        </a:rPr>
                        <a:t>N°</a:t>
                      </a:r>
                      <a:r>
                        <a:rPr sz="10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50" spc="-50">
                          <a:latin typeface="Trebuchet MS"/>
                          <a:cs typeface="Trebuchet MS"/>
                        </a:rPr>
                        <a:t>1</a:t>
                      </a:r>
                      <a:endParaRPr sz="105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>
                          <a:latin typeface="Trebuchet MS"/>
                          <a:cs typeface="Trebuchet MS"/>
                        </a:rPr>
                        <a:t>Favoriser</a:t>
                      </a:r>
                      <a:r>
                        <a:rPr sz="10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l’engagement</a:t>
                      </a:r>
                      <a:r>
                        <a:rPr sz="10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et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la</a:t>
                      </a:r>
                      <a:r>
                        <a:rPr sz="10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motivation</a:t>
                      </a:r>
                      <a:r>
                        <a:rPr sz="10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des</a:t>
                      </a:r>
                      <a:r>
                        <a:rPr sz="10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élèves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T="1778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1230"/>
                        </a:lnSpc>
                      </a:pPr>
                      <a:r>
                        <a:rPr sz="1050" spc="-10">
                          <a:latin typeface="Trebuchet MS"/>
                          <a:cs typeface="Trebuchet MS"/>
                        </a:rPr>
                        <a:t>Orientation</a:t>
                      </a:r>
                      <a:endParaRPr sz="1050">
                        <a:latin typeface="Trebuchet MS"/>
                        <a:cs typeface="Trebuchet MS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050">
                          <a:latin typeface="Trebuchet MS"/>
                          <a:cs typeface="Trebuchet MS"/>
                        </a:rPr>
                        <a:t>ou</a:t>
                      </a:r>
                      <a:r>
                        <a:rPr sz="1050" spc="-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50" spc="-10">
                          <a:latin typeface="Trebuchet MS"/>
                          <a:cs typeface="Trebuchet MS"/>
                        </a:rPr>
                        <a:t>objectif</a:t>
                      </a:r>
                      <a:endParaRPr sz="105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>
                        <a:lnSpc>
                          <a:spcPts val="1250"/>
                        </a:lnSpc>
                      </a:pPr>
                      <a:r>
                        <a:rPr sz="1100">
                          <a:latin typeface="Trebuchet MS"/>
                          <a:cs typeface="Trebuchet MS"/>
                        </a:rPr>
                        <a:t>Valoriser</a:t>
                      </a:r>
                      <a:r>
                        <a:rPr sz="11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la</a:t>
                      </a:r>
                      <a:r>
                        <a:rPr sz="11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réussite</a:t>
                      </a:r>
                      <a:r>
                        <a:rPr sz="11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des</a:t>
                      </a:r>
                      <a:r>
                        <a:rPr sz="11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élèves</a:t>
                      </a:r>
                      <a:r>
                        <a:rPr sz="11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afin</a:t>
                      </a:r>
                      <a:r>
                        <a:rPr sz="1100" spc="-25">
                          <a:latin typeface="Trebuchet MS"/>
                          <a:cs typeface="Trebuchet MS"/>
                        </a:rPr>
                        <a:t> de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  <a:p>
                      <a:pPr marL="4445">
                        <a:lnSpc>
                          <a:spcPts val="1280"/>
                        </a:lnSpc>
                      </a:pPr>
                      <a:r>
                        <a:rPr sz="1100">
                          <a:latin typeface="Trebuchet MS"/>
                          <a:cs typeface="Trebuchet MS"/>
                        </a:rPr>
                        <a:t>leur</a:t>
                      </a:r>
                      <a:r>
                        <a:rPr sz="11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permettre</a:t>
                      </a:r>
                      <a:r>
                        <a:rPr sz="11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10">
                          <a:latin typeface="Trebuchet MS"/>
                          <a:cs typeface="Trebuchet MS"/>
                        </a:rPr>
                        <a:t>l’actualisation</a:t>
                      </a:r>
                      <a:r>
                        <a:rPr sz="11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sz="1100" spc="-20">
                          <a:latin typeface="Trebuchet MS"/>
                          <a:cs typeface="Trebuchet MS"/>
                        </a:rPr>
                        <a:t>leur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  <a:p>
                      <a:pPr marL="4445">
                        <a:lnSpc>
                          <a:spcPts val="1245"/>
                        </a:lnSpc>
                      </a:pPr>
                      <a:r>
                        <a:rPr sz="1100">
                          <a:latin typeface="Trebuchet MS"/>
                          <a:cs typeface="Trebuchet MS"/>
                        </a:rPr>
                        <a:t>potentiel</a:t>
                      </a:r>
                      <a:r>
                        <a:rPr sz="11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et</a:t>
                      </a:r>
                      <a:r>
                        <a:rPr sz="11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sz="11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leurs</a:t>
                      </a:r>
                      <a:r>
                        <a:rPr sz="11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10">
                          <a:latin typeface="Trebuchet MS"/>
                          <a:cs typeface="Trebuchet MS"/>
                        </a:rPr>
                        <a:t>aspirations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8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</a:tcPr>
                </a:tc>
                <a:tc rowSpan="3">
                  <a:txBody>
                    <a:bodyPr/>
                    <a:lstStyle/>
                    <a:p>
                      <a:pPr marL="2540">
                        <a:lnSpc>
                          <a:spcPts val="1260"/>
                        </a:lnSpc>
                      </a:pPr>
                      <a:r>
                        <a:rPr sz="1100">
                          <a:latin typeface="Trebuchet MS"/>
                          <a:cs typeface="Trebuchet MS"/>
                        </a:rPr>
                        <a:t>Intégrer</a:t>
                      </a:r>
                      <a:r>
                        <a:rPr sz="11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sz="11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10">
                          <a:latin typeface="Trebuchet MS"/>
                          <a:cs typeface="Trebuchet MS"/>
                        </a:rPr>
                        <a:t>nouvelles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  <a:p>
                      <a:pPr marL="2540" marR="247015">
                        <a:lnSpc>
                          <a:spcPct val="96600"/>
                        </a:lnSpc>
                        <a:spcBef>
                          <a:spcPts val="25"/>
                        </a:spcBef>
                      </a:pPr>
                      <a:r>
                        <a:rPr sz="1100">
                          <a:latin typeface="Trebuchet MS"/>
                          <a:cs typeface="Trebuchet MS"/>
                        </a:rPr>
                        <a:t>pratiques</a:t>
                      </a:r>
                      <a:r>
                        <a:rPr sz="11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10">
                          <a:latin typeface="Trebuchet MS"/>
                          <a:cs typeface="Trebuchet MS"/>
                        </a:rPr>
                        <a:t>reconnues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efficaces</a:t>
                      </a:r>
                      <a:r>
                        <a:rPr sz="1100" spc="-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dans</a:t>
                      </a:r>
                      <a:r>
                        <a:rPr sz="11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25">
                          <a:latin typeface="Trebuchet MS"/>
                          <a:cs typeface="Trebuchet MS"/>
                        </a:rPr>
                        <a:t>le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développement</a:t>
                      </a:r>
                      <a:r>
                        <a:rPr sz="1100" spc="-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25">
                          <a:latin typeface="Trebuchet MS"/>
                          <a:cs typeface="Trebuchet MS"/>
                        </a:rPr>
                        <a:t>du </a:t>
                      </a:r>
                      <a:r>
                        <a:rPr sz="1100" spc="-10">
                          <a:latin typeface="Trebuchet MS"/>
                          <a:cs typeface="Trebuchet MS"/>
                        </a:rPr>
                        <a:t>raisonnement mathématique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1170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800" spc="-10">
                          <a:latin typeface="Trebuchet MS"/>
                          <a:cs typeface="Trebuchet MS"/>
                        </a:rPr>
                        <a:t>Indicateur(s)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413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30"/>
                        </a:lnSpc>
                      </a:pPr>
                      <a:r>
                        <a:rPr sz="800">
                          <a:latin typeface="Trebuchet MS"/>
                          <a:cs typeface="Trebuchet MS"/>
                        </a:rPr>
                        <a:t>Valeur</a:t>
                      </a:r>
                      <a:r>
                        <a:rPr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spc="-25">
                          <a:latin typeface="Trebuchet MS"/>
                          <a:cs typeface="Trebuchet MS"/>
                        </a:rPr>
                        <a:t>de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800" spc="-10">
                          <a:latin typeface="Trebuchet MS"/>
                          <a:cs typeface="Trebuchet MS"/>
                        </a:rPr>
                        <a:t>départ</a:t>
                      </a:r>
                      <a:r>
                        <a:rPr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spc="-10">
                          <a:latin typeface="Trebuchet MS"/>
                          <a:cs typeface="Trebuchet MS"/>
                        </a:rPr>
                        <a:t>(année)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800">
                          <a:latin typeface="Trebuchet MS"/>
                          <a:cs typeface="Trebuchet MS"/>
                        </a:rPr>
                        <a:t>Cible</a:t>
                      </a:r>
                      <a:r>
                        <a:rPr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>
                          <a:latin typeface="Trebuchet MS"/>
                          <a:cs typeface="Trebuchet MS"/>
                        </a:rPr>
                        <a:t>2024-</a:t>
                      </a:r>
                      <a:r>
                        <a:rPr sz="800" spc="-25">
                          <a:latin typeface="Trebuchet MS"/>
                          <a:cs typeface="Trebuchet MS"/>
                        </a:rPr>
                        <a:t>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413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800">
                          <a:latin typeface="Trebuchet MS"/>
                          <a:cs typeface="Trebuchet MS"/>
                        </a:rPr>
                        <a:t>Cible</a:t>
                      </a:r>
                      <a:r>
                        <a:rPr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>
                          <a:latin typeface="Trebuchet MS"/>
                          <a:cs typeface="Trebuchet MS"/>
                        </a:rPr>
                        <a:t>2025-</a:t>
                      </a:r>
                      <a:r>
                        <a:rPr sz="800" spc="-25">
                          <a:latin typeface="Trebuchet MS"/>
                          <a:cs typeface="Trebuchet MS"/>
                        </a:rPr>
                        <a:t>26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413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800">
                          <a:latin typeface="Trebuchet MS"/>
                          <a:cs typeface="Trebuchet MS"/>
                        </a:rPr>
                        <a:t>Cible</a:t>
                      </a:r>
                      <a:r>
                        <a:rPr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>
                          <a:latin typeface="Trebuchet MS"/>
                          <a:cs typeface="Trebuchet MS"/>
                        </a:rPr>
                        <a:t>2026-</a:t>
                      </a:r>
                      <a:r>
                        <a:rPr sz="800" spc="-25">
                          <a:latin typeface="Trebuchet MS"/>
                          <a:cs typeface="Trebuchet MS"/>
                        </a:rPr>
                        <a:t>27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413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50" spc="30">
                          <a:latin typeface="Trebuchet MS"/>
                          <a:cs typeface="Trebuchet MS"/>
                        </a:rPr>
                        <a:t>2023</a:t>
                      </a:r>
                      <a:endParaRPr sz="1050">
                        <a:latin typeface="Trebuchet MS"/>
                        <a:cs typeface="Trebuchet MS"/>
                      </a:endParaRPr>
                    </a:p>
                  </a:txBody>
                  <a:tcPr marL="0" marR="0" marT="43180" marB="0">
                    <a:lnL w="6350">
                      <a:solidFill>
                        <a:srgbClr val="D6D5D4"/>
                      </a:solidFill>
                      <a:prstDash val="solid"/>
                    </a:lnL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400">
                <a:tc rowSpan="2">
                  <a:txBody>
                    <a:bodyPr/>
                    <a:lstStyle/>
                    <a:p>
                      <a:pPr marL="67945">
                        <a:lnSpc>
                          <a:spcPts val="894"/>
                        </a:lnSpc>
                      </a:pPr>
                      <a:r>
                        <a:rPr sz="1050" spc="-10">
                          <a:latin typeface="Trebuchet MS"/>
                          <a:cs typeface="Trebuchet MS"/>
                        </a:rPr>
                        <a:t>Objectif</a:t>
                      </a:r>
                      <a:endParaRPr sz="105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marR="111125">
                        <a:lnSpc>
                          <a:spcPts val="919"/>
                        </a:lnSpc>
                        <a:spcBef>
                          <a:spcPts val="30"/>
                        </a:spcBef>
                      </a:pPr>
                      <a:r>
                        <a:rPr sz="800">
                          <a:latin typeface="Trebuchet MS"/>
                          <a:cs typeface="Trebuchet MS"/>
                        </a:rPr>
                        <a:t>Nombre</a:t>
                      </a:r>
                      <a:r>
                        <a:rPr sz="8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sz="8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>
                          <a:latin typeface="Trebuchet MS"/>
                          <a:cs typeface="Trebuchet MS"/>
                        </a:rPr>
                        <a:t>rencontres</a:t>
                      </a:r>
                      <a:r>
                        <a:rPr sz="8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sz="800" spc="-20">
                          <a:latin typeface="Trebuchet MS"/>
                          <a:cs typeface="Trebuchet MS"/>
                        </a:rPr>
                        <a:t> suivi </a:t>
                      </a:r>
                      <a:r>
                        <a:rPr sz="800">
                          <a:latin typeface="Trebuchet MS"/>
                          <a:cs typeface="Trebuchet MS"/>
                        </a:rPr>
                        <a:t>par</a:t>
                      </a:r>
                      <a:r>
                        <a:rPr sz="8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>
                          <a:latin typeface="Trebuchet MS"/>
                          <a:cs typeface="Trebuchet MS"/>
                        </a:rPr>
                        <a:t>degré</a:t>
                      </a:r>
                      <a:r>
                        <a:rPr sz="8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>
                          <a:latin typeface="Trebuchet MS"/>
                          <a:cs typeface="Trebuchet MS"/>
                        </a:rPr>
                        <a:t>et</a:t>
                      </a:r>
                      <a:r>
                        <a:rPr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>
                          <a:latin typeface="Trebuchet MS"/>
                          <a:cs typeface="Trebuchet MS"/>
                        </a:rPr>
                        <a:t>cycle</a:t>
                      </a:r>
                      <a:r>
                        <a:rPr sz="8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>
                          <a:latin typeface="Trebuchet MS"/>
                          <a:cs typeface="Trebuchet MS"/>
                        </a:rPr>
                        <a:t>portant</a:t>
                      </a:r>
                      <a:r>
                        <a:rPr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spc="-25">
                          <a:latin typeface="Trebuchet MS"/>
                          <a:cs typeface="Trebuchet MS"/>
                        </a:rPr>
                        <a:t>sur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2540">
                        <a:lnSpc>
                          <a:spcPts val="915"/>
                        </a:lnSpc>
                      </a:pPr>
                      <a:r>
                        <a:rPr sz="800">
                          <a:latin typeface="Trebuchet MS"/>
                          <a:cs typeface="Trebuchet MS"/>
                        </a:rPr>
                        <a:t>les</a:t>
                      </a:r>
                      <a:r>
                        <a:rPr sz="8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spc="-10">
                          <a:latin typeface="Trebuchet MS"/>
                          <a:cs typeface="Trebuchet MS"/>
                        </a:rPr>
                        <a:t>mathématiques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marR="246379">
                        <a:lnSpc>
                          <a:spcPct val="96300"/>
                        </a:lnSpc>
                      </a:pPr>
                      <a:r>
                        <a:rPr sz="90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9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(2</a:t>
                      </a:r>
                      <a:r>
                        <a:rPr sz="900" baseline="27777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900" spc="-22" baseline="27777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cycle)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50">
                          <a:latin typeface="Times New Roman"/>
                          <a:cs typeface="Times New Roman"/>
                        </a:rPr>
                        <a:t>+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 Pr</a:t>
                      </a:r>
                      <a:r>
                        <a:rPr sz="90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scolaire</a:t>
                      </a:r>
                      <a:r>
                        <a:rPr sz="9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50">
                          <a:latin typeface="Times New Roman"/>
                          <a:cs typeface="Times New Roman"/>
                        </a:rPr>
                        <a:t>+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 Adaptation scolaire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marR="217804">
                        <a:lnSpc>
                          <a:spcPct val="96100"/>
                        </a:lnSpc>
                        <a:spcBef>
                          <a:spcPts val="5"/>
                        </a:spcBef>
                      </a:pPr>
                      <a:r>
                        <a:rPr sz="90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(3</a:t>
                      </a:r>
                      <a:r>
                        <a:rPr sz="900" baseline="27777">
                          <a:latin typeface="Times New Roman"/>
                          <a:cs typeface="Times New Roman"/>
                        </a:rPr>
                        <a:t>er</a:t>
                      </a:r>
                      <a:r>
                        <a:rPr sz="900" spc="97" baseline="27777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cycle)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50">
                          <a:latin typeface="Times New Roman"/>
                          <a:cs typeface="Times New Roman"/>
                        </a:rPr>
                        <a:t>+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 Adaptation scolaire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71120">
                        <a:lnSpc>
                          <a:spcPts val="1255"/>
                        </a:lnSpc>
                      </a:pPr>
                      <a:r>
                        <a:rPr sz="1050" spc="-10">
                          <a:latin typeface="Trebuchet MS"/>
                          <a:cs typeface="Trebuchet MS"/>
                        </a:rPr>
                        <a:t>Indicateurs</a:t>
                      </a:r>
                      <a:endParaRPr sz="1050">
                        <a:latin typeface="Trebuchet MS"/>
                        <a:cs typeface="Trebuchet MS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050">
                          <a:latin typeface="Trebuchet MS"/>
                          <a:cs typeface="Trebuchet MS"/>
                        </a:rPr>
                        <a:t>et</a:t>
                      </a:r>
                      <a:r>
                        <a:rPr sz="10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50" spc="-10">
                          <a:latin typeface="Trebuchet MS"/>
                          <a:cs typeface="Trebuchet MS"/>
                        </a:rPr>
                        <a:t>cibles</a:t>
                      </a:r>
                      <a:endParaRPr sz="105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>
                        <a:lnSpc>
                          <a:spcPts val="1275"/>
                        </a:lnSpc>
                      </a:pPr>
                      <a:r>
                        <a:rPr sz="1100">
                          <a:latin typeface="Trebuchet MS"/>
                          <a:cs typeface="Trebuchet MS"/>
                        </a:rPr>
                        <a:t>Arrimage</a:t>
                      </a:r>
                      <a:r>
                        <a:rPr sz="11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10">
                          <a:latin typeface="Trebuchet MS"/>
                          <a:cs typeface="Trebuchet MS"/>
                        </a:rPr>
                        <a:t>école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276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>
                        <a:lnSpc>
                          <a:spcPts val="1045"/>
                        </a:lnSpc>
                      </a:pPr>
                      <a:r>
                        <a:rPr lang="fr-CA" sz="900">
                          <a:latin typeface="Times New Roman"/>
                          <a:cs typeface="Times New Roman"/>
                        </a:rPr>
                        <a:t>Calendrier</a:t>
                      </a:r>
                      <a:r>
                        <a:rPr lang="fr-CA" sz="9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fr-CA" sz="900" spc="-1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fr-CA" sz="900" spc="-10">
                          <a:latin typeface="Trebuchet MS"/>
                          <a:cs typeface="Trebuchet MS"/>
                        </a:rPr>
                        <a:t>’</a:t>
                      </a:r>
                      <a:r>
                        <a:rPr lang="fr-CA" sz="900" spc="-10">
                          <a:latin typeface="Times New Roman"/>
                          <a:cs typeface="Times New Roman"/>
                        </a:rPr>
                        <a:t>implantation</a:t>
                      </a:r>
                      <a:endParaRPr lang="fr-CA"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4445" marR="245110">
                        <a:lnSpc>
                          <a:spcPct val="96300"/>
                        </a:lnSpc>
                      </a:pPr>
                      <a:r>
                        <a:rPr lang="fr-CA" sz="90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lang="fr-CA" sz="9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fr-CA" sz="900">
                          <a:latin typeface="Times New Roman"/>
                          <a:cs typeface="Times New Roman"/>
                        </a:rPr>
                        <a:t>(2</a:t>
                      </a:r>
                      <a:r>
                        <a:rPr lang="fr-CA" sz="900" baseline="27777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lang="fr-CA" sz="900" spc="-22" baseline="27777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fr-CA" sz="900">
                          <a:latin typeface="Times New Roman"/>
                          <a:cs typeface="Times New Roman"/>
                        </a:rPr>
                        <a:t>cycle)</a:t>
                      </a:r>
                      <a:r>
                        <a:rPr lang="fr-CA" sz="9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fr-CA" sz="900" spc="-50">
                          <a:latin typeface="Times New Roman"/>
                          <a:cs typeface="Times New Roman"/>
                        </a:rPr>
                        <a:t>+</a:t>
                      </a:r>
                      <a:r>
                        <a:rPr lang="fr-CA" sz="900">
                          <a:latin typeface="Times New Roman"/>
                          <a:cs typeface="Times New Roman"/>
                        </a:rPr>
                        <a:t> Pr</a:t>
                      </a:r>
                      <a:r>
                        <a:rPr lang="fr-CA" sz="90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lang="fr-CA" sz="900">
                          <a:latin typeface="Times New Roman"/>
                          <a:cs typeface="Times New Roman"/>
                        </a:rPr>
                        <a:t>scolaire</a:t>
                      </a:r>
                      <a:r>
                        <a:rPr lang="fr-CA" sz="9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fr-CA" sz="900" spc="-50">
                          <a:latin typeface="Times New Roman"/>
                          <a:cs typeface="Times New Roman"/>
                        </a:rPr>
                        <a:t>+</a:t>
                      </a:r>
                      <a:r>
                        <a:rPr lang="fr-CA" sz="900" spc="-10">
                          <a:latin typeface="Times New Roman"/>
                          <a:cs typeface="Times New Roman"/>
                        </a:rPr>
                        <a:t> Adaptation scolaire</a:t>
                      </a:r>
                      <a:endParaRPr lang="fr-CA"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4445" marR="217804">
                        <a:lnSpc>
                          <a:spcPct val="96100"/>
                        </a:lnSpc>
                        <a:spcBef>
                          <a:spcPts val="5"/>
                        </a:spcBef>
                      </a:pPr>
                      <a:r>
                        <a:rPr lang="fr-CA" sz="90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lang="fr-CA" sz="9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fr-CA" sz="900">
                          <a:latin typeface="Times New Roman"/>
                          <a:cs typeface="Times New Roman"/>
                        </a:rPr>
                        <a:t>(3</a:t>
                      </a:r>
                      <a:r>
                        <a:rPr lang="fr-CA" sz="900" baseline="27777">
                          <a:latin typeface="Times New Roman"/>
                          <a:cs typeface="Times New Roman"/>
                        </a:rPr>
                        <a:t>er</a:t>
                      </a:r>
                      <a:r>
                        <a:rPr lang="fr-CA" sz="900" spc="97" baseline="27777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fr-CA" sz="900">
                          <a:latin typeface="Times New Roman"/>
                          <a:cs typeface="Times New Roman"/>
                        </a:rPr>
                        <a:t>cycle)</a:t>
                      </a:r>
                      <a:r>
                        <a:rPr lang="fr-CA" sz="9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fr-CA" sz="900" spc="-50">
                          <a:latin typeface="Times New Roman"/>
                          <a:cs typeface="Times New Roman"/>
                        </a:rPr>
                        <a:t>+</a:t>
                      </a:r>
                      <a:r>
                        <a:rPr lang="fr-CA" sz="900" spc="-10">
                          <a:latin typeface="Times New Roman"/>
                          <a:cs typeface="Times New Roman"/>
                        </a:rPr>
                        <a:t> Adaptation scolaire</a:t>
                      </a:r>
                      <a:endParaRPr lang="fr-CA" sz="9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540" marR="217804">
                        <a:lnSpc>
                          <a:spcPct val="96100"/>
                        </a:lnSpc>
                        <a:spcBef>
                          <a:spcPts val="5"/>
                        </a:spcBef>
                      </a:pPr>
                      <a:r>
                        <a:rPr lang="fr-CA" sz="90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lang="fr-CA" sz="9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fr-CA" sz="900">
                          <a:latin typeface="Times New Roman"/>
                          <a:cs typeface="Times New Roman"/>
                        </a:rPr>
                        <a:t>(1</a:t>
                      </a:r>
                      <a:r>
                        <a:rPr lang="fr-CA" sz="900" baseline="27777">
                          <a:latin typeface="Times New Roman"/>
                          <a:cs typeface="Times New Roman"/>
                        </a:rPr>
                        <a:t>er</a:t>
                      </a:r>
                      <a:r>
                        <a:rPr lang="fr-CA" sz="900" spc="97" baseline="27777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fr-CA" sz="900">
                          <a:latin typeface="Times New Roman"/>
                          <a:cs typeface="Times New Roman"/>
                        </a:rPr>
                        <a:t>cycle)</a:t>
                      </a:r>
                      <a:r>
                        <a:rPr lang="fr-CA" sz="9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fr-CA" sz="900" spc="-50">
                          <a:latin typeface="Times New Roman"/>
                          <a:cs typeface="Times New Roman"/>
                        </a:rPr>
                        <a:t>+</a:t>
                      </a:r>
                      <a:r>
                        <a:rPr lang="fr-CA" sz="900" spc="-10">
                          <a:latin typeface="Times New Roman"/>
                          <a:cs typeface="Times New Roman"/>
                        </a:rPr>
                        <a:t> Adaptation scolaire</a:t>
                      </a:r>
                      <a:endParaRPr lang="fr-CA" sz="9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>
                        <a:lnSpc>
                          <a:spcPts val="1250"/>
                        </a:lnSpc>
                      </a:pPr>
                      <a:r>
                        <a:rPr lang="fr-CA" sz="1100">
                          <a:latin typeface="Trebuchet MS"/>
                          <a:cs typeface="Trebuchet MS"/>
                        </a:rPr>
                        <a:t>Développement</a:t>
                      </a:r>
                      <a:r>
                        <a:rPr lang="fr-CA" sz="11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100">
                          <a:latin typeface="Trebuchet MS"/>
                          <a:cs typeface="Trebuchet MS"/>
                        </a:rPr>
                        <a:t>d’une</a:t>
                      </a:r>
                      <a:r>
                        <a:rPr lang="fr-CA" sz="11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100" spc="-10">
                          <a:latin typeface="Trebuchet MS"/>
                          <a:cs typeface="Trebuchet MS"/>
                        </a:rPr>
                        <a:t>communauté</a:t>
                      </a:r>
                      <a:endParaRPr lang="fr-CA" sz="1100">
                        <a:latin typeface="Trebuchet MS"/>
                        <a:cs typeface="Trebuchet MS"/>
                      </a:endParaRPr>
                    </a:p>
                    <a:p>
                      <a:pPr marL="4445" marR="163195">
                        <a:lnSpc>
                          <a:spcPts val="1280"/>
                        </a:lnSpc>
                        <a:spcBef>
                          <a:spcPts val="50"/>
                        </a:spcBef>
                      </a:pPr>
                      <a:r>
                        <a:rPr lang="fr-CA" sz="1100">
                          <a:latin typeface="Trebuchet MS"/>
                          <a:cs typeface="Trebuchet MS"/>
                        </a:rPr>
                        <a:t>pédagogique</a:t>
                      </a:r>
                      <a:r>
                        <a:rPr lang="fr-CA" sz="11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100">
                          <a:latin typeface="Trebuchet MS"/>
                          <a:cs typeface="Trebuchet MS"/>
                        </a:rPr>
                        <a:t>(formations</a:t>
                      </a:r>
                      <a:r>
                        <a:rPr lang="fr-CA" sz="11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100">
                          <a:latin typeface="Trebuchet MS"/>
                          <a:cs typeface="Trebuchet MS"/>
                        </a:rPr>
                        <a:t>et</a:t>
                      </a:r>
                      <a:r>
                        <a:rPr lang="fr-CA" sz="11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100">
                          <a:latin typeface="Trebuchet MS"/>
                          <a:cs typeface="Trebuchet MS"/>
                        </a:rPr>
                        <a:t>suivis</a:t>
                      </a:r>
                      <a:r>
                        <a:rPr lang="fr-CA" sz="11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1100" spc="-25">
                          <a:latin typeface="Trebuchet MS"/>
                          <a:cs typeface="Trebuchet MS"/>
                        </a:rPr>
                        <a:t>des </a:t>
                      </a:r>
                      <a:r>
                        <a:rPr lang="fr-CA" sz="1100" spc="-10">
                          <a:latin typeface="Trebuchet MS"/>
                          <a:cs typeface="Trebuchet MS"/>
                        </a:rPr>
                        <a:t>pratiques)</a:t>
                      </a:r>
                      <a:endParaRPr lang="fr-CA" sz="11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T w="6350">
                      <a:solidFill>
                        <a:srgbClr val="D6D5D4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25"/>
              <a:t>10</a:t>
            </a: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897636" y="4341241"/>
          <a:ext cx="11082017" cy="23196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786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2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07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02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21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20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70319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81737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530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136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D6D5D4"/>
                      </a:solidFill>
                      <a:prstDash val="solid"/>
                    </a:lnR>
                    <a:lnB w="6350">
                      <a:solidFill>
                        <a:srgbClr val="D6D5D4"/>
                      </a:solidFill>
                      <a:prstDash val="solid"/>
                    </a:lnB>
                    <a:solidFill>
                      <a:srgbClr val="00AB68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19685" algn="ctr">
                        <a:lnSpc>
                          <a:spcPts val="1190"/>
                        </a:lnSpc>
                      </a:pPr>
                      <a:r>
                        <a:rPr sz="1050" spc="5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MISE</a:t>
                      </a:r>
                      <a:r>
                        <a:rPr sz="105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50" spc="5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EN</a:t>
                      </a:r>
                      <a:r>
                        <a:rPr sz="1050" spc="-5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50" spc="65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ŒUVRE</a:t>
                      </a:r>
                      <a:r>
                        <a:rPr sz="1050" spc="15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50" spc="6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DU</a:t>
                      </a:r>
                      <a:r>
                        <a:rPr sz="105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50" spc="55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PROJET</a:t>
                      </a:r>
                      <a:r>
                        <a:rPr sz="1050" spc="5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50" spc="5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ÉDUCATIF</a:t>
                      </a:r>
                      <a:r>
                        <a:rPr sz="1050" spc="25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5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–</a:t>
                      </a:r>
                      <a:r>
                        <a:rPr sz="1050" spc="-1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50" spc="-2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PLAN</a:t>
                      </a:r>
                      <a:endParaRPr sz="1050">
                        <a:latin typeface="Trebuchet MS"/>
                        <a:cs typeface="Trebuchet MS"/>
                      </a:endParaRPr>
                    </a:p>
                    <a:p>
                      <a:pPr marR="19685" algn="ctr">
                        <a:lnSpc>
                          <a:spcPts val="1185"/>
                        </a:lnSpc>
                      </a:pPr>
                      <a:r>
                        <a:rPr sz="1050" spc="5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D’ACTION</a:t>
                      </a:r>
                      <a:r>
                        <a:rPr sz="1050" spc="225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5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2024-</a:t>
                      </a:r>
                      <a:r>
                        <a:rPr sz="1050" spc="-2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2025</a:t>
                      </a:r>
                      <a:endParaRPr sz="105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B w="6350">
                      <a:solidFill>
                        <a:srgbClr val="D6D5D4"/>
                      </a:solidFill>
                      <a:prstDash val="solid"/>
                    </a:lnB>
                    <a:solidFill>
                      <a:srgbClr val="00AB6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38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</a:tcPr>
                </a:tc>
                <a:tc rowSpan="2">
                  <a:txBody>
                    <a:bodyPr/>
                    <a:lstStyle/>
                    <a:p>
                      <a:pPr marL="190500">
                        <a:lnSpc>
                          <a:spcPts val="1045"/>
                        </a:lnSpc>
                      </a:pPr>
                      <a:r>
                        <a:rPr sz="900" spc="-10">
                          <a:latin typeface="Trebuchet MS"/>
                          <a:cs typeface="Trebuchet MS"/>
                        </a:rPr>
                        <a:t>Groupes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  <a:p>
                      <a:pPr marL="275590" marR="186055" indent="-83820">
                        <a:lnSpc>
                          <a:spcPct val="146700"/>
                        </a:lnSpc>
                      </a:pPr>
                      <a:r>
                        <a:rPr sz="900" spc="-10">
                          <a:latin typeface="Trebuchet MS"/>
                          <a:cs typeface="Trebuchet MS"/>
                        </a:rPr>
                        <a:t>d’élèves visés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11125">
                        <a:lnSpc>
                          <a:spcPct val="100000"/>
                        </a:lnSpc>
                      </a:pPr>
                      <a:r>
                        <a:rPr sz="900" spc="-10">
                          <a:latin typeface="Trebuchet MS"/>
                          <a:cs typeface="Trebuchet MS"/>
                        </a:rPr>
                        <a:t>Responsable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T="64769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676275">
                        <a:lnSpc>
                          <a:spcPts val="1045"/>
                        </a:lnSpc>
                      </a:pPr>
                      <a:r>
                        <a:rPr sz="900">
                          <a:latin typeface="Trebuchet MS"/>
                          <a:cs typeface="Trebuchet MS"/>
                        </a:rPr>
                        <a:t>Mise</a:t>
                      </a:r>
                      <a:r>
                        <a:rPr sz="9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900">
                          <a:latin typeface="Trebuchet MS"/>
                          <a:cs typeface="Trebuchet MS"/>
                        </a:rPr>
                        <a:t>en</a:t>
                      </a:r>
                      <a:r>
                        <a:rPr sz="9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900">
                          <a:latin typeface="Trebuchet MS"/>
                          <a:cs typeface="Trebuchet MS"/>
                        </a:rPr>
                        <a:t>œuvre</a:t>
                      </a:r>
                      <a:r>
                        <a:rPr sz="9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9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sz="9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l’action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2540" algn="ctr">
                        <a:lnSpc>
                          <a:spcPct val="100000"/>
                        </a:lnSpc>
                      </a:pPr>
                      <a:r>
                        <a:rPr sz="900" spc="-10">
                          <a:latin typeface="Trebuchet MS"/>
                          <a:cs typeface="Trebuchet MS"/>
                        </a:rPr>
                        <a:t>Ressources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T="64769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563880" marR="518159" indent="-60960">
                        <a:lnSpc>
                          <a:spcPct val="147200"/>
                        </a:lnSpc>
                        <a:spcBef>
                          <a:spcPts val="234"/>
                        </a:spcBef>
                      </a:pPr>
                      <a:r>
                        <a:rPr sz="900">
                          <a:latin typeface="Trebuchet MS"/>
                          <a:cs typeface="Trebuchet MS"/>
                        </a:rPr>
                        <a:t>Mécanisme</a:t>
                      </a:r>
                      <a:r>
                        <a:rPr sz="9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9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sz="900">
                          <a:latin typeface="Trebuchet MS"/>
                          <a:cs typeface="Trebuchet MS"/>
                        </a:rPr>
                        <a:t>suivi(Dates</a:t>
                      </a:r>
                      <a:r>
                        <a:rPr sz="9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900" spc="-25">
                          <a:latin typeface="Trebuchet MS"/>
                          <a:cs typeface="Trebuchet MS"/>
                        </a:rPr>
                        <a:t>ou 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étapes)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T="29844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T w="6350">
                      <a:solidFill>
                        <a:srgbClr val="D6D5D4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5459">
                <a:tc>
                  <a:txBody>
                    <a:bodyPr/>
                    <a:lstStyle/>
                    <a:p>
                      <a:pPr marL="86360">
                        <a:lnSpc>
                          <a:spcPts val="1019"/>
                        </a:lnSpc>
                      </a:pPr>
                      <a:r>
                        <a:rPr sz="900" spc="-10">
                          <a:latin typeface="Trebuchet MS"/>
                          <a:cs typeface="Trebuchet MS"/>
                        </a:rPr>
                        <a:t>ACTION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4769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8925">
                        <a:lnSpc>
                          <a:spcPct val="100000"/>
                        </a:lnSpc>
                        <a:spcBef>
                          <a:spcPts val="720"/>
                        </a:spcBef>
                      </a:pPr>
                      <a:r>
                        <a:rPr sz="900" spc="-10">
                          <a:latin typeface="Trebuchet MS"/>
                          <a:cs typeface="Trebuchet MS"/>
                        </a:rPr>
                        <a:t>Durée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T="9144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  <a:spcBef>
                          <a:spcPts val="720"/>
                        </a:spcBef>
                      </a:pPr>
                      <a:r>
                        <a:rPr sz="900" spc="-10">
                          <a:latin typeface="Trebuchet MS"/>
                          <a:cs typeface="Trebuchet MS"/>
                        </a:rPr>
                        <a:t>Fréquence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T="9144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20"/>
                        </a:spcBef>
                      </a:pPr>
                      <a:r>
                        <a:rPr sz="900" spc="-20">
                          <a:latin typeface="Trebuchet MS"/>
                          <a:cs typeface="Trebuchet MS"/>
                        </a:rPr>
                        <a:t>Lieu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T="9144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4769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9844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8430" marR="55880">
                        <a:lnSpc>
                          <a:spcPts val="1040"/>
                        </a:lnSpc>
                        <a:spcBef>
                          <a:spcPts val="5"/>
                        </a:spcBef>
                      </a:pPr>
                      <a:r>
                        <a:rPr sz="900" spc="-20">
                          <a:latin typeface="Trebuchet MS"/>
                          <a:cs typeface="Trebuchet MS"/>
                        </a:rPr>
                        <a:t>État</a:t>
                      </a:r>
                      <a:r>
                        <a:rPr sz="900" spc="-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9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sz="900" spc="-35">
                          <a:latin typeface="Trebuchet MS"/>
                          <a:cs typeface="Trebuchet MS"/>
                        </a:rPr>
                        <a:t>l’action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T="63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7385">
                <a:tc>
                  <a:txBody>
                    <a:bodyPr/>
                    <a:lstStyle/>
                    <a:p>
                      <a:pPr marL="86360">
                        <a:lnSpc>
                          <a:spcPts val="930"/>
                        </a:lnSpc>
                      </a:pPr>
                      <a:r>
                        <a:rPr sz="800">
                          <a:latin typeface="Trebuchet MS"/>
                          <a:cs typeface="Trebuchet MS"/>
                        </a:rPr>
                        <a:t>Action</a:t>
                      </a:r>
                      <a:r>
                        <a:rPr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spc="-65">
                          <a:latin typeface="Trebuchet MS"/>
                          <a:cs typeface="Trebuchet MS"/>
                        </a:rPr>
                        <a:t>N°</a:t>
                      </a:r>
                      <a:r>
                        <a:rPr sz="8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spc="-50">
                          <a:latin typeface="Trebuchet MS"/>
                          <a:cs typeface="Trebuchet MS"/>
                        </a:rPr>
                        <a:t>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274320" marR="19050" indent="-229235">
                        <a:lnSpc>
                          <a:spcPct val="97100"/>
                        </a:lnSpc>
                        <a:spcBef>
                          <a:spcPts val="480"/>
                        </a:spcBef>
                        <a:tabLst>
                          <a:tab pos="274320" algn="l"/>
                        </a:tabLst>
                      </a:pPr>
                      <a:r>
                        <a:rPr sz="800" spc="-50">
                          <a:latin typeface="Calibri"/>
                          <a:cs typeface="Calibri"/>
                        </a:rPr>
                        <a:t>-</a:t>
                      </a:r>
                      <a:r>
                        <a:rPr sz="800">
                          <a:latin typeface="Calibri"/>
                          <a:cs typeface="Calibri"/>
                        </a:rPr>
                        <a:t>	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Rencontre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pour</a:t>
                      </a:r>
                      <a:r>
                        <a:rPr sz="10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planifier </a:t>
                      </a:r>
                      <a:r>
                        <a:rPr sz="1000" spc="-25">
                          <a:latin typeface="Trebuchet MS"/>
                          <a:cs typeface="Trebuchet MS"/>
                        </a:rPr>
                        <a:t>et 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déterminer</a:t>
                      </a:r>
                      <a:r>
                        <a:rPr sz="10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nos</a:t>
                      </a:r>
                      <a:r>
                        <a:rPr sz="10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priorités</a:t>
                      </a:r>
                      <a:r>
                        <a:rPr sz="10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20">
                          <a:latin typeface="Trebuchet MS"/>
                          <a:cs typeface="Trebuchet MS"/>
                        </a:rPr>
                        <a:t>d’un 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cycle/degré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 à</a:t>
                      </a:r>
                      <a:r>
                        <a:rPr sz="10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l’autre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>
                        <a:lnSpc>
                          <a:spcPts val="1045"/>
                        </a:lnSpc>
                      </a:pPr>
                      <a:r>
                        <a:rPr sz="900" spc="-20">
                          <a:latin typeface="Times New Roman"/>
                          <a:cs typeface="Times New Roman"/>
                        </a:rPr>
                        <a:t>Tous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marR="154940">
                        <a:lnSpc>
                          <a:spcPct val="96500"/>
                        </a:lnSpc>
                      </a:pPr>
                      <a:r>
                        <a:rPr sz="900" spc="-10">
                          <a:latin typeface="Times New Roman"/>
                          <a:cs typeface="Times New Roman"/>
                        </a:rPr>
                        <a:t>Enseignantes Conseill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è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res p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dagogiques Enseignantes orthop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dagogues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>
                        <a:lnSpc>
                          <a:spcPts val="1045"/>
                        </a:lnSpc>
                      </a:pPr>
                      <a:r>
                        <a:rPr sz="900">
                          <a:latin typeface="Trebuchet MS"/>
                          <a:cs typeface="Trebuchet MS"/>
                        </a:rPr>
                        <a:t>½</a:t>
                      </a:r>
                      <a:r>
                        <a:rPr sz="900" spc="-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journ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>
                        <a:lnSpc>
                          <a:spcPts val="1045"/>
                        </a:lnSpc>
                      </a:pPr>
                      <a:r>
                        <a:rPr sz="90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9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fois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>
                        <a:lnSpc>
                          <a:spcPts val="1045"/>
                        </a:lnSpc>
                      </a:pPr>
                      <a:r>
                        <a:rPr sz="900" spc="-1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cole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marR="749935">
                        <a:lnSpc>
                          <a:spcPts val="1040"/>
                        </a:lnSpc>
                        <a:spcBef>
                          <a:spcPts val="30"/>
                        </a:spcBef>
                      </a:pPr>
                      <a:r>
                        <a:rPr sz="900">
                          <a:latin typeface="Times New Roman"/>
                          <a:cs typeface="Times New Roman"/>
                        </a:rPr>
                        <a:t>Listes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des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strat</a:t>
                      </a:r>
                      <a:r>
                        <a:rPr sz="90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gies</a:t>
                      </a:r>
                      <a:r>
                        <a:rPr sz="9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raisonnement.</a:t>
                      </a:r>
                      <a:r>
                        <a:rPr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25">
                          <a:latin typeface="Times New Roman"/>
                          <a:cs typeface="Times New Roman"/>
                        </a:rPr>
                        <a:t>(CP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 math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matiques)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381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>
                        <a:lnSpc>
                          <a:spcPts val="1045"/>
                        </a:lnSpc>
                      </a:pPr>
                      <a:r>
                        <a:rPr sz="900" spc="-10">
                          <a:latin typeface="Times New Roman"/>
                          <a:cs typeface="Times New Roman"/>
                        </a:rPr>
                        <a:t>Septembre-Octobre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9285">
                <a:tc>
                  <a:txBody>
                    <a:bodyPr/>
                    <a:lstStyle/>
                    <a:p>
                      <a:pPr marL="86360">
                        <a:lnSpc>
                          <a:spcPts val="930"/>
                        </a:lnSpc>
                      </a:pPr>
                      <a:r>
                        <a:rPr sz="800">
                          <a:latin typeface="Trebuchet MS"/>
                          <a:cs typeface="Trebuchet MS"/>
                        </a:rPr>
                        <a:t>Action</a:t>
                      </a:r>
                      <a:r>
                        <a:rPr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spc="-60">
                          <a:latin typeface="Trebuchet MS"/>
                          <a:cs typeface="Trebuchet MS"/>
                        </a:rPr>
                        <a:t>N°</a:t>
                      </a:r>
                      <a:r>
                        <a:rPr sz="8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spc="-50">
                          <a:latin typeface="Trebuchet MS"/>
                          <a:cs typeface="Trebuchet MS"/>
                        </a:rPr>
                        <a:t>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01625" marR="20320" indent="-229235" algn="just">
                        <a:lnSpc>
                          <a:spcPct val="96500"/>
                        </a:lnSpc>
                        <a:spcBef>
                          <a:spcPts val="455"/>
                        </a:spcBef>
                      </a:pPr>
                      <a:r>
                        <a:rPr sz="800">
                          <a:latin typeface="Calibri"/>
                          <a:cs typeface="Calibri"/>
                        </a:rPr>
                        <a:t>-</a:t>
                      </a:r>
                      <a:r>
                        <a:rPr sz="800" spc="310">
                          <a:latin typeface="Calibri"/>
                          <a:cs typeface="Calibri"/>
                        </a:rPr>
                        <a:t>   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Développer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un</a:t>
                      </a:r>
                      <a:r>
                        <a:rPr sz="10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calendrier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formations</a:t>
                      </a:r>
                      <a:r>
                        <a:rPr sz="1000" spc="-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et</a:t>
                      </a:r>
                      <a:r>
                        <a:rPr sz="1000" spc="-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sz="1000" spc="-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périodes</a:t>
                      </a:r>
                      <a:r>
                        <a:rPr sz="10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développement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>
                        <a:lnSpc>
                          <a:spcPts val="1045"/>
                        </a:lnSpc>
                      </a:pPr>
                      <a:r>
                        <a:rPr sz="900" spc="-20">
                          <a:latin typeface="Times New Roman"/>
                          <a:cs typeface="Times New Roman"/>
                        </a:rPr>
                        <a:t>Tous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marR="307975">
                        <a:lnSpc>
                          <a:spcPct val="96300"/>
                        </a:lnSpc>
                      </a:pPr>
                      <a:r>
                        <a:rPr sz="900" spc="-10">
                          <a:latin typeface="Times New Roman"/>
                          <a:cs typeface="Times New Roman"/>
                        </a:rPr>
                        <a:t>Enseignantes Conseill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è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res p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dagogiques Enseignantes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>
                        <a:lnSpc>
                          <a:spcPts val="1045"/>
                        </a:lnSpc>
                      </a:pPr>
                      <a:r>
                        <a:rPr sz="900">
                          <a:latin typeface="Trebuchet MS"/>
                          <a:cs typeface="Trebuchet MS"/>
                        </a:rPr>
                        <a:t>½</a:t>
                      </a:r>
                      <a:r>
                        <a:rPr sz="900" spc="-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journ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>
                        <a:lnSpc>
                          <a:spcPts val="1045"/>
                        </a:lnSpc>
                      </a:pPr>
                      <a:r>
                        <a:rPr sz="90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9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fois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>
                        <a:lnSpc>
                          <a:spcPts val="1045"/>
                        </a:lnSpc>
                      </a:pPr>
                      <a:r>
                        <a:rPr sz="900" spc="-1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cole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>
                        <a:lnSpc>
                          <a:spcPts val="1045"/>
                        </a:lnSpc>
                      </a:pPr>
                      <a:r>
                        <a:rPr sz="900">
                          <a:latin typeface="Times New Roman"/>
                          <a:cs typeface="Times New Roman"/>
                        </a:rPr>
                        <a:t>CP</a:t>
                      </a:r>
                      <a:r>
                        <a:rPr sz="9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(math</a:t>
                      </a:r>
                      <a:r>
                        <a:rPr sz="90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matique,</a:t>
                      </a:r>
                      <a:r>
                        <a:rPr sz="9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adaptation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scolaire,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pr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scolaire)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>
                        <a:lnSpc>
                          <a:spcPts val="1045"/>
                        </a:lnSpc>
                      </a:pPr>
                      <a:r>
                        <a:rPr sz="900" spc="-10">
                          <a:latin typeface="Times New Roman"/>
                          <a:cs typeface="Times New Roman"/>
                        </a:rPr>
                        <a:t>Septembre-Octobre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9" name="Image 8">
            <a:extLst>
              <a:ext uri="{FF2B5EF4-FFF2-40B4-BE49-F238E27FC236}">
                <a16:creationId xmlns:a16="http://schemas.microsoft.com/office/drawing/2014/main" id="{F44A8328-3D84-D1FA-B96A-D96913F65A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54991" y="5613374"/>
            <a:ext cx="285790" cy="209579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414CFE16-069C-9E8D-25D3-357CA5C748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95969" y="6179553"/>
            <a:ext cx="285790" cy="298781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891539" y="1511935"/>
          <a:ext cx="11085825" cy="12966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87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16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01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13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70255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81673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4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63855">
                <a:tc>
                  <a:txBody>
                    <a:bodyPr/>
                    <a:lstStyle/>
                    <a:p>
                      <a:pPr marL="311150">
                        <a:lnSpc>
                          <a:spcPts val="1160"/>
                        </a:lnSpc>
                      </a:pPr>
                      <a:r>
                        <a:rPr sz="1000" spc="-10">
                          <a:latin typeface="Trebuchet MS"/>
                          <a:cs typeface="Trebuchet MS"/>
                        </a:rPr>
                        <a:t>professionnel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  <a:p>
                      <a:pPr marL="95885"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r>
                        <a:rPr sz="900">
                          <a:latin typeface="Times New Roman"/>
                          <a:cs typeface="Times New Roman"/>
                        </a:rPr>
                        <a:t>2e</a:t>
                      </a:r>
                      <a:r>
                        <a:rPr sz="9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cycle-3e-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Pre</a:t>
                      </a:r>
                      <a:r>
                        <a:rPr sz="9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et</a:t>
                      </a:r>
                      <a:r>
                        <a:rPr sz="9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25">
                          <a:latin typeface="Times New Roman"/>
                          <a:cs typeface="Times New Roman"/>
                        </a:rPr>
                        <a:t>1er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>
                        <a:lnSpc>
                          <a:spcPts val="1045"/>
                        </a:lnSpc>
                      </a:pPr>
                      <a:r>
                        <a:rPr sz="900" spc="-10">
                          <a:latin typeface="Times New Roman"/>
                          <a:cs typeface="Times New Roman"/>
                        </a:rPr>
                        <a:t>orthop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dagogues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2815">
                <a:tc>
                  <a:txBody>
                    <a:bodyPr/>
                    <a:lstStyle/>
                    <a:p>
                      <a:pPr marL="95885">
                        <a:lnSpc>
                          <a:spcPts val="905"/>
                        </a:lnSpc>
                      </a:pPr>
                      <a:r>
                        <a:rPr sz="800">
                          <a:latin typeface="Trebuchet MS"/>
                          <a:cs typeface="Trebuchet MS"/>
                        </a:rPr>
                        <a:t>Action</a:t>
                      </a:r>
                      <a:r>
                        <a:rPr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spc="-65">
                          <a:latin typeface="Trebuchet MS"/>
                          <a:cs typeface="Trebuchet MS"/>
                        </a:rPr>
                        <a:t>N°</a:t>
                      </a:r>
                      <a:r>
                        <a:rPr sz="8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spc="-50">
                          <a:latin typeface="Trebuchet MS"/>
                          <a:cs typeface="Trebuchet MS"/>
                        </a:rPr>
                        <a:t>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0" marR="95250" indent="-229235">
                        <a:lnSpc>
                          <a:spcPct val="96700"/>
                        </a:lnSpc>
                        <a:spcBef>
                          <a:spcPts val="15"/>
                        </a:spcBef>
                        <a:tabLst>
                          <a:tab pos="310515" algn="l"/>
                        </a:tabLst>
                      </a:pPr>
                      <a:r>
                        <a:rPr sz="800" spc="-50">
                          <a:latin typeface="Calibri"/>
                          <a:cs typeface="Calibri"/>
                        </a:rPr>
                        <a:t>-</a:t>
                      </a:r>
                      <a:r>
                        <a:rPr sz="800">
                          <a:latin typeface="Calibri"/>
                          <a:cs typeface="Calibri"/>
                        </a:rPr>
                        <a:t>	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Rencontres</a:t>
                      </a:r>
                      <a:r>
                        <a:rPr sz="10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formatives</a:t>
                      </a:r>
                      <a:r>
                        <a:rPr sz="10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20">
                          <a:latin typeface="Trebuchet MS"/>
                          <a:cs typeface="Trebuchet MS"/>
                        </a:rPr>
                        <a:t>pour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travailler</a:t>
                      </a:r>
                      <a:r>
                        <a:rPr sz="10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les</a:t>
                      </a:r>
                      <a:r>
                        <a:rPr sz="10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stratégies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(cycles</a:t>
                      </a:r>
                      <a:r>
                        <a:rPr sz="10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ciblés</a:t>
                      </a:r>
                      <a:r>
                        <a:rPr sz="10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selon</a:t>
                      </a:r>
                      <a:r>
                        <a:rPr sz="10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25">
                          <a:latin typeface="Trebuchet MS"/>
                          <a:cs typeface="Trebuchet MS"/>
                        </a:rPr>
                        <a:t>les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années</a:t>
                      </a:r>
                      <a:r>
                        <a:rPr sz="1000" spc="-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d’implantation)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>
                        <a:lnSpc>
                          <a:spcPts val="1045"/>
                        </a:lnSpc>
                      </a:pPr>
                      <a:r>
                        <a:rPr sz="900" spc="-20">
                          <a:latin typeface="Times New Roman"/>
                          <a:cs typeface="Times New Roman"/>
                        </a:rPr>
                        <a:t>Tous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marR="154940">
                        <a:lnSpc>
                          <a:spcPct val="96500"/>
                        </a:lnSpc>
                      </a:pPr>
                      <a:r>
                        <a:rPr sz="900" spc="-10">
                          <a:latin typeface="Times New Roman"/>
                          <a:cs typeface="Times New Roman"/>
                        </a:rPr>
                        <a:t>Enseignantes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(cibl</a:t>
                      </a:r>
                      <a:r>
                        <a:rPr sz="90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es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 dans 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’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objectif) Conseill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è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res p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dagogiques Enseignantes orthop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dagogues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>
                        <a:lnSpc>
                          <a:spcPts val="1045"/>
                        </a:lnSpc>
                      </a:pPr>
                      <a:r>
                        <a:rPr sz="900">
                          <a:latin typeface="Times New Roman"/>
                          <a:cs typeface="Times New Roman"/>
                        </a:rPr>
                        <a:t>1/2 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journ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>
                        <a:lnSpc>
                          <a:spcPts val="1045"/>
                        </a:lnSpc>
                      </a:pPr>
                      <a:r>
                        <a:rPr sz="90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sz="9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fois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>
                        <a:lnSpc>
                          <a:spcPts val="1045"/>
                        </a:lnSpc>
                      </a:pPr>
                      <a:r>
                        <a:rPr sz="900" spc="-1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cole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>
                        <a:lnSpc>
                          <a:spcPts val="1045"/>
                        </a:lnSpc>
                      </a:pPr>
                      <a:r>
                        <a:rPr sz="900">
                          <a:latin typeface="Times New Roman"/>
                          <a:cs typeface="Times New Roman"/>
                        </a:rPr>
                        <a:t>CP</a:t>
                      </a:r>
                      <a:r>
                        <a:rPr sz="9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(math</a:t>
                      </a:r>
                      <a:r>
                        <a:rPr sz="90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matique,</a:t>
                      </a:r>
                      <a:r>
                        <a:rPr sz="9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adaptation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scolaire,</a:t>
                      </a:r>
                      <a:r>
                        <a:rPr sz="9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pr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scolaire)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>
                        <a:lnSpc>
                          <a:spcPts val="1045"/>
                        </a:lnSpc>
                      </a:pPr>
                      <a:r>
                        <a:rPr sz="900">
                          <a:latin typeface="Times New Roman"/>
                          <a:cs typeface="Times New Roman"/>
                        </a:rPr>
                        <a:t>Octobre</a:t>
                      </a:r>
                      <a:r>
                        <a:rPr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rebuchet MS"/>
                          <a:cs typeface="Trebuchet MS"/>
                        </a:rPr>
                        <a:t>à</a:t>
                      </a:r>
                      <a:r>
                        <a:rPr sz="900" spc="-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900" spc="-25">
                          <a:latin typeface="Times New Roman"/>
                          <a:cs typeface="Times New Roman"/>
                        </a:rPr>
                        <a:t>mai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10389869" y="511556"/>
            <a:ext cx="977265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>
                <a:latin typeface="Trebuchet MS"/>
                <a:cs typeface="Trebuchet MS"/>
              </a:rPr>
              <a:t>Logo</a:t>
            </a:r>
            <a:r>
              <a:rPr sz="1050" spc="3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de</a:t>
            </a:r>
            <a:r>
              <a:rPr sz="1050" spc="55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l’école</a:t>
            </a:r>
            <a:endParaRPr sz="105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1700" y="1118361"/>
            <a:ext cx="375729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>
                <a:solidFill>
                  <a:srgbClr val="00AB68"/>
                </a:solidFill>
                <a:latin typeface="Trebuchet MS"/>
                <a:cs typeface="Trebuchet MS"/>
              </a:rPr>
              <a:t>Projet</a:t>
            </a:r>
            <a:r>
              <a:rPr sz="1600" spc="-20">
                <a:solidFill>
                  <a:srgbClr val="00AB68"/>
                </a:solidFill>
                <a:latin typeface="Trebuchet MS"/>
                <a:cs typeface="Trebuchet MS"/>
              </a:rPr>
              <a:t> </a:t>
            </a:r>
            <a:r>
              <a:rPr sz="1600">
                <a:solidFill>
                  <a:srgbClr val="00AB68"/>
                </a:solidFill>
                <a:latin typeface="Trebuchet MS"/>
                <a:cs typeface="Trebuchet MS"/>
              </a:rPr>
              <a:t>éducatif-</a:t>
            </a:r>
            <a:r>
              <a:rPr sz="1600" spc="-15">
                <a:solidFill>
                  <a:srgbClr val="00AB68"/>
                </a:solidFill>
                <a:latin typeface="Trebuchet MS"/>
                <a:cs typeface="Trebuchet MS"/>
              </a:rPr>
              <a:t> </a:t>
            </a:r>
            <a:r>
              <a:rPr sz="1600">
                <a:solidFill>
                  <a:srgbClr val="00AB68"/>
                </a:solidFill>
                <a:latin typeface="Trebuchet MS"/>
                <a:cs typeface="Trebuchet MS"/>
              </a:rPr>
              <a:t>Plan</a:t>
            </a:r>
            <a:r>
              <a:rPr sz="1600" spc="-20">
                <a:solidFill>
                  <a:srgbClr val="00AB68"/>
                </a:solidFill>
                <a:latin typeface="Trebuchet MS"/>
                <a:cs typeface="Trebuchet MS"/>
              </a:rPr>
              <a:t> </a:t>
            </a:r>
            <a:r>
              <a:rPr sz="1600">
                <a:solidFill>
                  <a:srgbClr val="00AB68"/>
                </a:solidFill>
                <a:latin typeface="Trebuchet MS"/>
                <a:cs typeface="Trebuchet MS"/>
              </a:rPr>
              <a:t>d’action</a:t>
            </a:r>
            <a:r>
              <a:rPr sz="1600" spc="-10">
                <a:solidFill>
                  <a:srgbClr val="00AB68"/>
                </a:solidFill>
                <a:latin typeface="Trebuchet MS"/>
                <a:cs typeface="Trebuchet MS"/>
              </a:rPr>
              <a:t> 2024-</a:t>
            </a:r>
            <a:r>
              <a:rPr sz="1600" spc="-20">
                <a:solidFill>
                  <a:srgbClr val="00AB68"/>
                </a:solidFill>
                <a:latin typeface="Trebuchet MS"/>
                <a:cs typeface="Trebuchet MS"/>
              </a:rPr>
              <a:t>2025</a:t>
            </a:r>
            <a:endParaRPr sz="1600">
              <a:latin typeface="Trebuchet MS"/>
              <a:cs typeface="Trebuchet MS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55369" y="6661150"/>
            <a:ext cx="5209793" cy="271483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25"/>
              <a:t>11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988E0EF0-45F9-64F5-A142-CE0CCBE9D1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24271" y="2160270"/>
            <a:ext cx="285790" cy="298781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985" y="1511935"/>
            <a:ext cx="11010900" cy="6350"/>
          </a:xfrm>
          <a:custGeom>
            <a:avLst/>
            <a:gdLst/>
            <a:ahLst/>
            <a:cxnLst/>
            <a:rect l="l" t="t" r="r" b="b"/>
            <a:pathLst>
              <a:path w="11010900" h="6350">
                <a:moveTo>
                  <a:pt x="11010900" y="0"/>
                </a:moveTo>
                <a:lnTo>
                  <a:pt x="0" y="0"/>
                </a:lnTo>
                <a:lnTo>
                  <a:pt x="0" y="6350"/>
                </a:lnTo>
                <a:lnTo>
                  <a:pt x="11010900" y="6350"/>
                </a:lnTo>
                <a:lnTo>
                  <a:pt x="110109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0389869" y="511556"/>
            <a:ext cx="977265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>
                <a:latin typeface="Trebuchet MS"/>
                <a:cs typeface="Trebuchet MS"/>
              </a:rPr>
              <a:t>Logo</a:t>
            </a:r>
            <a:r>
              <a:rPr sz="1050" spc="3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de</a:t>
            </a:r>
            <a:r>
              <a:rPr sz="1050" spc="55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l’école</a:t>
            </a:r>
            <a:endParaRPr sz="105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1700" y="1118361"/>
            <a:ext cx="375729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>
                <a:solidFill>
                  <a:srgbClr val="00AB68"/>
                </a:solidFill>
                <a:latin typeface="Trebuchet MS"/>
                <a:cs typeface="Trebuchet MS"/>
              </a:rPr>
              <a:t>Projet</a:t>
            </a:r>
            <a:r>
              <a:rPr sz="1600" spc="-20">
                <a:solidFill>
                  <a:srgbClr val="00AB68"/>
                </a:solidFill>
                <a:latin typeface="Trebuchet MS"/>
                <a:cs typeface="Trebuchet MS"/>
              </a:rPr>
              <a:t> </a:t>
            </a:r>
            <a:r>
              <a:rPr sz="1600">
                <a:solidFill>
                  <a:srgbClr val="00AB68"/>
                </a:solidFill>
                <a:latin typeface="Trebuchet MS"/>
                <a:cs typeface="Trebuchet MS"/>
              </a:rPr>
              <a:t>éducatif-</a:t>
            </a:r>
            <a:r>
              <a:rPr sz="1600" spc="-15">
                <a:solidFill>
                  <a:srgbClr val="00AB68"/>
                </a:solidFill>
                <a:latin typeface="Trebuchet MS"/>
                <a:cs typeface="Trebuchet MS"/>
              </a:rPr>
              <a:t> </a:t>
            </a:r>
            <a:r>
              <a:rPr sz="1600">
                <a:solidFill>
                  <a:srgbClr val="00AB68"/>
                </a:solidFill>
                <a:latin typeface="Trebuchet MS"/>
                <a:cs typeface="Trebuchet MS"/>
              </a:rPr>
              <a:t>Plan</a:t>
            </a:r>
            <a:r>
              <a:rPr sz="1600" spc="-20">
                <a:solidFill>
                  <a:srgbClr val="00AB68"/>
                </a:solidFill>
                <a:latin typeface="Trebuchet MS"/>
                <a:cs typeface="Trebuchet MS"/>
              </a:rPr>
              <a:t> </a:t>
            </a:r>
            <a:r>
              <a:rPr sz="1600">
                <a:solidFill>
                  <a:srgbClr val="00AB68"/>
                </a:solidFill>
                <a:latin typeface="Trebuchet MS"/>
                <a:cs typeface="Trebuchet MS"/>
              </a:rPr>
              <a:t>d’action</a:t>
            </a:r>
            <a:r>
              <a:rPr sz="1600" spc="-10">
                <a:solidFill>
                  <a:srgbClr val="00AB68"/>
                </a:solidFill>
                <a:latin typeface="Trebuchet MS"/>
                <a:cs typeface="Trebuchet MS"/>
              </a:rPr>
              <a:t> 2024-</a:t>
            </a:r>
            <a:r>
              <a:rPr sz="1600" spc="-20">
                <a:solidFill>
                  <a:srgbClr val="00AB68"/>
                </a:solidFill>
                <a:latin typeface="Trebuchet MS"/>
                <a:cs typeface="Trebuchet MS"/>
              </a:rPr>
              <a:t>2025</a:t>
            </a:r>
            <a:endParaRPr sz="1600">
              <a:latin typeface="Trebuchet MS"/>
              <a:cs typeface="Trebuchet MS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55369" y="6661150"/>
            <a:ext cx="5209793" cy="271483"/>
          </a:xfrm>
          <a:prstGeom prst="rect">
            <a:avLst/>
          </a:prstGeom>
        </p:spPr>
      </p:pic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913638" y="1707133"/>
          <a:ext cx="10980417" cy="17348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54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51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28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58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37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29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9761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7113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72656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22580">
                <a:tc gridSpan="7">
                  <a:txBody>
                    <a:bodyPr/>
                    <a:lstStyle/>
                    <a:p>
                      <a:pPr marL="2540" algn="ctr">
                        <a:lnSpc>
                          <a:spcPts val="1185"/>
                        </a:lnSpc>
                      </a:pPr>
                      <a:r>
                        <a:rPr sz="1050" spc="55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PROJET</a:t>
                      </a:r>
                      <a:r>
                        <a:rPr sz="1050" spc="-3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50" spc="4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ÉDUCATIF</a:t>
                      </a:r>
                      <a:endParaRPr sz="1050">
                        <a:latin typeface="Trebuchet MS"/>
                        <a:cs typeface="Trebuchet MS"/>
                      </a:endParaRPr>
                    </a:p>
                    <a:p>
                      <a:pPr marL="173990" algn="ctr">
                        <a:lnSpc>
                          <a:spcPts val="1255"/>
                        </a:lnSpc>
                      </a:pPr>
                      <a:r>
                        <a:rPr sz="1100" b="1">
                          <a:latin typeface="Trebuchet MS"/>
                          <a:cs typeface="Trebuchet MS"/>
                        </a:rPr>
                        <a:t>Enjeu</a:t>
                      </a:r>
                      <a:r>
                        <a:rPr sz="1100" b="1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b="1">
                          <a:latin typeface="Trebuchet MS"/>
                          <a:cs typeface="Trebuchet MS"/>
                        </a:rPr>
                        <a:t>no</a:t>
                      </a:r>
                      <a:r>
                        <a:rPr sz="1100" b="1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b="1">
                          <a:latin typeface="Trebuchet MS"/>
                          <a:cs typeface="Trebuchet MS"/>
                        </a:rPr>
                        <a:t>2.</a:t>
                      </a:r>
                      <a:r>
                        <a:rPr sz="1100" b="1" spc="3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Milieu</a:t>
                      </a:r>
                      <a:r>
                        <a:rPr sz="11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sz="11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vie</a:t>
                      </a:r>
                      <a:r>
                        <a:rPr sz="11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sain</a:t>
                      </a:r>
                      <a:r>
                        <a:rPr sz="11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et</a:t>
                      </a:r>
                      <a:r>
                        <a:rPr sz="11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dynamique</a:t>
                      </a:r>
                      <a:r>
                        <a:rPr sz="11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favorisant</a:t>
                      </a:r>
                      <a:r>
                        <a:rPr sz="11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le</a:t>
                      </a:r>
                      <a:r>
                        <a:rPr sz="11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développement</a:t>
                      </a:r>
                      <a:r>
                        <a:rPr sz="11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sz="11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bons</a:t>
                      </a:r>
                      <a:r>
                        <a:rPr sz="11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10">
                          <a:latin typeface="Trebuchet MS"/>
                          <a:cs typeface="Trebuchet MS"/>
                        </a:rPr>
                        <a:t>citoyens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R w="6350">
                      <a:solidFill>
                        <a:srgbClr val="D6D5D4"/>
                      </a:solidFill>
                      <a:prstDash val="solid"/>
                    </a:lnR>
                    <a:lnB w="6350">
                      <a:solidFill>
                        <a:srgbClr val="D6D5D4"/>
                      </a:solidFill>
                      <a:prstDash val="solid"/>
                    </a:lnB>
                    <a:solidFill>
                      <a:srgbClr val="00AB6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2700" algn="ctr">
                        <a:lnSpc>
                          <a:spcPts val="1205"/>
                        </a:lnSpc>
                      </a:pPr>
                      <a:r>
                        <a:rPr sz="1050" spc="65">
                          <a:latin typeface="Trebuchet MS"/>
                          <a:cs typeface="Trebuchet MS"/>
                        </a:rPr>
                        <a:t>PEVR</a:t>
                      </a:r>
                      <a:endParaRPr sz="105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B w="6350">
                      <a:solidFill>
                        <a:srgbClr val="D6D5D4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sz="1050" spc="-10">
                          <a:latin typeface="Trebuchet MS"/>
                          <a:cs typeface="Trebuchet MS"/>
                        </a:rPr>
                        <a:t>Orientation</a:t>
                      </a:r>
                      <a:endParaRPr sz="1050">
                        <a:latin typeface="Trebuchet MS"/>
                        <a:cs typeface="Trebuchet MS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050" spc="-100">
                          <a:latin typeface="Trebuchet MS"/>
                          <a:cs typeface="Trebuchet MS"/>
                        </a:rPr>
                        <a:t>N°</a:t>
                      </a:r>
                      <a:r>
                        <a:rPr sz="10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50" spc="-50">
                          <a:latin typeface="Trebuchet MS"/>
                          <a:cs typeface="Trebuchet MS"/>
                        </a:rPr>
                        <a:t>1</a:t>
                      </a:r>
                      <a:endParaRPr sz="105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>
                          <a:latin typeface="Trebuchet MS"/>
                          <a:cs typeface="Trebuchet MS"/>
                        </a:rPr>
                        <a:t>Favoriser</a:t>
                      </a:r>
                      <a:r>
                        <a:rPr sz="10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le</a:t>
                      </a:r>
                      <a:r>
                        <a:rPr sz="10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développement</a:t>
                      </a:r>
                      <a:r>
                        <a:rPr sz="10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sz="10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relations</a:t>
                      </a:r>
                      <a:r>
                        <a:rPr sz="10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sociales</a:t>
                      </a:r>
                      <a:r>
                        <a:rPr sz="10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harmonieuses</a:t>
                      </a:r>
                      <a:r>
                        <a:rPr sz="10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et</a:t>
                      </a:r>
                      <a:r>
                        <a:rPr sz="10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dans</a:t>
                      </a:r>
                      <a:r>
                        <a:rPr sz="10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le</a:t>
                      </a:r>
                      <a:r>
                        <a:rPr sz="10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respect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T="10033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73025" marR="564515">
                        <a:lnSpc>
                          <a:spcPts val="1270"/>
                        </a:lnSpc>
                        <a:spcBef>
                          <a:spcPts val="240"/>
                        </a:spcBef>
                      </a:pPr>
                      <a:r>
                        <a:rPr sz="1100">
                          <a:latin typeface="Trebuchet MS"/>
                          <a:cs typeface="Trebuchet MS"/>
                        </a:rPr>
                        <a:t>Offrir</a:t>
                      </a:r>
                      <a:r>
                        <a:rPr sz="11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un</a:t>
                      </a:r>
                      <a:r>
                        <a:rPr sz="11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milieu</a:t>
                      </a:r>
                      <a:r>
                        <a:rPr sz="11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sain,</a:t>
                      </a:r>
                      <a:r>
                        <a:rPr sz="11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bienveillant,</a:t>
                      </a:r>
                      <a:r>
                        <a:rPr sz="11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fort</a:t>
                      </a:r>
                      <a:r>
                        <a:rPr sz="11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sz="11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25">
                          <a:latin typeface="Trebuchet MS"/>
                          <a:cs typeface="Trebuchet MS"/>
                        </a:rPr>
                        <a:t>sa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diversité</a:t>
                      </a:r>
                      <a:r>
                        <a:rPr sz="11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et</a:t>
                      </a:r>
                      <a:r>
                        <a:rPr sz="11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créateur</a:t>
                      </a:r>
                      <a:r>
                        <a:rPr sz="11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sz="11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citoyens</a:t>
                      </a:r>
                      <a:r>
                        <a:rPr sz="11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10">
                          <a:latin typeface="Trebuchet MS"/>
                          <a:cs typeface="Trebuchet MS"/>
                        </a:rPr>
                        <a:t>accomplis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048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9095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050" spc="-10">
                          <a:latin typeface="Trebuchet MS"/>
                          <a:cs typeface="Trebuchet MS"/>
                        </a:rPr>
                        <a:t>Objectif</a:t>
                      </a:r>
                      <a:endParaRPr sz="1050">
                        <a:latin typeface="Trebuchet MS"/>
                        <a:cs typeface="Trebuchet MS"/>
                      </a:endParaRPr>
                    </a:p>
                  </a:txBody>
                  <a:tcPr marL="0" marR="0" marT="77470" marB="0"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96800"/>
                        </a:lnSpc>
                      </a:pPr>
                      <a:r>
                        <a:rPr sz="1100">
                          <a:latin typeface="Trebuchet MS"/>
                          <a:cs typeface="Trebuchet MS"/>
                        </a:rPr>
                        <a:t>Vivre</a:t>
                      </a:r>
                      <a:r>
                        <a:rPr sz="11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des</a:t>
                      </a:r>
                      <a:r>
                        <a:rPr sz="11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activités</a:t>
                      </a:r>
                      <a:r>
                        <a:rPr sz="11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qui</a:t>
                      </a:r>
                      <a:r>
                        <a:rPr sz="11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10">
                          <a:latin typeface="Trebuchet MS"/>
                          <a:cs typeface="Trebuchet MS"/>
                        </a:rPr>
                        <a:t>permettent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à</a:t>
                      </a:r>
                      <a:r>
                        <a:rPr sz="11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l’élève</a:t>
                      </a:r>
                      <a:r>
                        <a:rPr sz="11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sz="11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développer</a:t>
                      </a:r>
                      <a:r>
                        <a:rPr sz="11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25">
                          <a:latin typeface="Trebuchet MS"/>
                          <a:cs typeface="Trebuchet MS"/>
                        </a:rPr>
                        <a:t>sa </a:t>
                      </a:r>
                      <a:r>
                        <a:rPr sz="1100" spc="-10">
                          <a:latin typeface="Trebuchet MS"/>
                          <a:cs typeface="Trebuchet MS"/>
                        </a:rPr>
                        <a:t>citoyenneté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5397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470534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800" spc="-10">
                          <a:latin typeface="Trebuchet MS"/>
                          <a:cs typeface="Trebuchet MS"/>
                        </a:rPr>
                        <a:t>Indicateur(s)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413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6530">
                        <a:lnSpc>
                          <a:spcPts val="930"/>
                        </a:lnSpc>
                      </a:pPr>
                      <a:r>
                        <a:rPr sz="800">
                          <a:latin typeface="Trebuchet MS"/>
                          <a:cs typeface="Trebuchet MS"/>
                        </a:rPr>
                        <a:t>Valeur</a:t>
                      </a:r>
                      <a:r>
                        <a:rPr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spc="-25">
                          <a:latin typeface="Trebuchet MS"/>
                          <a:cs typeface="Trebuchet MS"/>
                        </a:rPr>
                        <a:t>de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228600" marR="218440" indent="24130">
                        <a:lnSpc>
                          <a:spcPts val="919"/>
                        </a:lnSpc>
                        <a:spcBef>
                          <a:spcPts val="120"/>
                        </a:spcBef>
                      </a:pPr>
                      <a:r>
                        <a:rPr sz="800" spc="-10">
                          <a:latin typeface="Trebuchet MS"/>
                          <a:cs typeface="Trebuchet MS"/>
                        </a:rPr>
                        <a:t>départ (année)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3664" marR="137160">
                        <a:lnSpc>
                          <a:spcPts val="940"/>
                        </a:lnSpc>
                        <a:spcBef>
                          <a:spcPts val="555"/>
                        </a:spcBef>
                      </a:pPr>
                      <a:r>
                        <a:rPr sz="800" spc="-10">
                          <a:latin typeface="Trebuchet MS"/>
                          <a:cs typeface="Trebuchet MS"/>
                        </a:rPr>
                        <a:t>Cible </a:t>
                      </a:r>
                      <a:r>
                        <a:rPr sz="800">
                          <a:latin typeface="Trebuchet MS"/>
                          <a:cs typeface="Trebuchet MS"/>
                        </a:rPr>
                        <a:t>2024-</a:t>
                      </a:r>
                      <a:r>
                        <a:rPr sz="800" spc="-25">
                          <a:latin typeface="Trebuchet MS"/>
                          <a:cs typeface="Trebuchet MS"/>
                        </a:rPr>
                        <a:t>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7048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3664" marR="126364">
                        <a:lnSpc>
                          <a:spcPts val="940"/>
                        </a:lnSpc>
                        <a:spcBef>
                          <a:spcPts val="555"/>
                        </a:spcBef>
                      </a:pPr>
                      <a:r>
                        <a:rPr sz="800" spc="-10">
                          <a:latin typeface="Trebuchet MS"/>
                          <a:cs typeface="Trebuchet MS"/>
                        </a:rPr>
                        <a:t>Cible </a:t>
                      </a:r>
                      <a:r>
                        <a:rPr sz="800">
                          <a:latin typeface="Trebuchet MS"/>
                          <a:cs typeface="Trebuchet MS"/>
                        </a:rPr>
                        <a:t>2025-</a:t>
                      </a:r>
                      <a:r>
                        <a:rPr sz="800" spc="-25">
                          <a:latin typeface="Trebuchet MS"/>
                          <a:cs typeface="Trebuchet MS"/>
                        </a:rPr>
                        <a:t>26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7048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800">
                          <a:latin typeface="Trebuchet MS"/>
                          <a:cs typeface="Trebuchet MS"/>
                        </a:rPr>
                        <a:t>Cible</a:t>
                      </a:r>
                      <a:r>
                        <a:rPr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>
                          <a:latin typeface="Trebuchet MS"/>
                          <a:cs typeface="Trebuchet MS"/>
                        </a:rPr>
                        <a:t>2026-</a:t>
                      </a:r>
                      <a:r>
                        <a:rPr sz="800" spc="-25">
                          <a:latin typeface="Trebuchet MS"/>
                          <a:cs typeface="Trebuchet MS"/>
                        </a:rPr>
                        <a:t>27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413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6510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50" spc="30">
                          <a:latin typeface="Trebuchet MS"/>
                          <a:cs typeface="Trebuchet MS"/>
                        </a:rPr>
                        <a:t>2023</a:t>
                      </a:r>
                      <a:endParaRPr sz="1050">
                        <a:latin typeface="Trebuchet MS"/>
                        <a:cs typeface="Trebuchet MS"/>
                      </a:endParaRPr>
                    </a:p>
                  </a:txBody>
                  <a:tcPr marL="0" marR="0" marT="43180" marB="0">
                    <a:lnL w="6350">
                      <a:solidFill>
                        <a:srgbClr val="D6D5D4"/>
                      </a:solidFill>
                      <a:prstDash val="solid"/>
                    </a:lnL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114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7470" marB="0"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397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ts val="1055"/>
                        </a:lnSpc>
                      </a:pPr>
                      <a:r>
                        <a:rPr sz="900">
                          <a:latin typeface="Times New Roman"/>
                          <a:cs typeface="Times New Roman"/>
                        </a:rPr>
                        <a:t>Nombre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sz="900">
                          <a:latin typeface="Trebuchet MS"/>
                          <a:cs typeface="Trebuchet MS"/>
                        </a:rPr>
                        <a:t>’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activit</a:t>
                      </a:r>
                      <a:r>
                        <a:rPr sz="90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2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cole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900" spc="-50">
                          <a:latin typeface="Times New Roman"/>
                          <a:cs typeface="Times New Roman"/>
                        </a:rPr>
                        <a:t>2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6667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900" spc="-50">
                          <a:latin typeface="Times New Roman"/>
                          <a:cs typeface="Times New Roman"/>
                        </a:rPr>
                        <a:t>2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6223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50">
                          <a:latin typeface="Trebuchet MS"/>
                          <a:cs typeface="Trebuchet MS"/>
                        </a:rPr>
                        <a:t>Indicateurs</a:t>
                      </a:r>
                      <a:r>
                        <a:rPr sz="10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50">
                          <a:latin typeface="Trebuchet MS"/>
                          <a:cs typeface="Trebuchet MS"/>
                        </a:rPr>
                        <a:t>et</a:t>
                      </a:r>
                      <a:r>
                        <a:rPr sz="10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50" spc="-10">
                          <a:latin typeface="Trebuchet MS"/>
                          <a:cs typeface="Trebuchet MS"/>
                        </a:rPr>
                        <a:t>cibles</a:t>
                      </a:r>
                      <a:endParaRPr sz="1050">
                        <a:latin typeface="Trebuchet MS"/>
                        <a:cs typeface="Trebuchet MS"/>
                      </a:endParaRPr>
                    </a:p>
                  </a:txBody>
                  <a:tcPr marL="0" marR="0" marT="63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</a:tcPr>
                </a:tc>
                <a:tc row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50">
                          <a:latin typeface="Trebuchet MS"/>
                          <a:cs typeface="Trebuchet MS"/>
                        </a:rPr>
                        <a:t>Nombres</a:t>
                      </a:r>
                      <a:r>
                        <a:rPr sz="10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50" spc="-10">
                          <a:latin typeface="Trebuchet MS"/>
                          <a:cs typeface="Trebuchet MS"/>
                        </a:rPr>
                        <a:t>d’activités</a:t>
                      </a:r>
                      <a:endParaRPr sz="1050">
                        <a:latin typeface="Trebuchet MS"/>
                        <a:cs typeface="Trebuchet MS"/>
                      </a:endParaRPr>
                    </a:p>
                  </a:txBody>
                  <a:tcPr marL="0" marR="0" marT="2222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1270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67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7470" marB="0"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397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49910" marR="144780" indent="-399415">
                        <a:lnSpc>
                          <a:spcPts val="1040"/>
                        </a:lnSpc>
                      </a:pPr>
                      <a:r>
                        <a:rPr sz="900">
                          <a:latin typeface="Times New Roman"/>
                          <a:cs typeface="Times New Roman"/>
                        </a:rPr>
                        <a:t>Nombre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sz="900">
                          <a:latin typeface="Trebuchet MS"/>
                          <a:cs typeface="Trebuchet MS"/>
                        </a:rPr>
                        <a:t>’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activit</a:t>
                      </a:r>
                      <a:r>
                        <a:rPr sz="90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sz="9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25">
                          <a:latin typeface="Times New Roman"/>
                          <a:cs typeface="Times New Roman"/>
                        </a:rPr>
                        <a:t>par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 classe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667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900" spc="-50">
                          <a:latin typeface="Times New Roman"/>
                          <a:cs typeface="Times New Roman"/>
                        </a:rPr>
                        <a:t>3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6223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900" spc="-50">
                          <a:latin typeface="Times New Roman"/>
                          <a:cs typeface="Times New Roman"/>
                        </a:rPr>
                        <a:t>4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6223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900" spc="-50">
                          <a:latin typeface="Times New Roman"/>
                          <a:cs typeface="Times New Roman"/>
                        </a:rPr>
                        <a:t>5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6223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222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1270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25"/>
              <a:t>12</a:t>
            </a:r>
          </a:p>
        </p:txBody>
      </p:sp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3418048"/>
              </p:ext>
            </p:extLst>
          </p:nvPr>
        </p:nvGraphicFramePr>
        <p:xfrm>
          <a:off x="891539" y="3911168"/>
          <a:ext cx="11078207" cy="22028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565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8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53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79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64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98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017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76987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2168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692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D6D5D4"/>
                      </a:solidFill>
                      <a:prstDash val="solid"/>
                    </a:lnR>
                    <a:lnB w="6350">
                      <a:solidFill>
                        <a:srgbClr val="D6D5D4"/>
                      </a:solidFill>
                      <a:prstDash val="solid"/>
                    </a:lnB>
                    <a:solidFill>
                      <a:srgbClr val="00AB68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3052445" marR="3069590" algn="ctr">
                        <a:lnSpc>
                          <a:spcPts val="1230"/>
                        </a:lnSpc>
                      </a:pPr>
                      <a:r>
                        <a:rPr sz="1050" spc="5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MISE</a:t>
                      </a:r>
                      <a:r>
                        <a:rPr sz="1050" spc="-1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50" spc="5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EN</a:t>
                      </a:r>
                      <a:r>
                        <a:rPr sz="1050" spc="-5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50" spc="65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ŒUVRE</a:t>
                      </a:r>
                      <a:r>
                        <a:rPr sz="1050" spc="5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50" spc="35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DU</a:t>
                      </a:r>
                      <a:r>
                        <a:rPr sz="1050" spc="50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50" spc="55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PROJET </a:t>
                      </a:r>
                      <a:r>
                        <a:rPr sz="1050" spc="5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ÉDUCATIF</a:t>
                      </a:r>
                      <a:r>
                        <a:rPr sz="1050" spc="3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5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– </a:t>
                      </a:r>
                      <a:r>
                        <a:rPr sz="1050" spc="-2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PLAN </a:t>
                      </a:r>
                      <a:r>
                        <a:rPr sz="1050" spc="5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D’ACTION</a:t>
                      </a:r>
                      <a:r>
                        <a:rPr sz="1050" spc="254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5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2024-</a:t>
                      </a:r>
                      <a:r>
                        <a:rPr sz="1050" spc="-2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2025</a:t>
                      </a:r>
                      <a:endParaRPr sz="105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B w="6350">
                      <a:solidFill>
                        <a:srgbClr val="D6D5D4"/>
                      </a:solidFill>
                      <a:prstDash val="solid"/>
                    </a:lnB>
                    <a:solidFill>
                      <a:srgbClr val="00AB6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95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92710" algn="ctr">
                        <a:lnSpc>
                          <a:spcPct val="100000"/>
                        </a:lnSpc>
                      </a:pPr>
                      <a:r>
                        <a:rPr sz="900" spc="-10">
                          <a:latin typeface="Trebuchet MS"/>
                          <a:cs typeface="Trebuchet MS"/>
                        </a:rPr>
                        <a:t>ACTION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94945" marR="189230" indent="-635" algn="ctr">
                        <a:lnSpc>
                          <a:spcPct val="146700"/>
                        </a:lnSpc>
                        <a:spcBef>
                          <a:spcPts val="490"/>
                        </a:spcBef>
                      </a:pPr>
                      <a:r>
                        <a:rPr sz="900" spc="-10">
                          <a:latin typeface="Trebuchet MS"/>
                          <a:cs typeface="Trebuchet MS"/>
                        </a:rPr>
                        <a:t>Groupes d’élèves visés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T="6223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42545">
                        <a:lnSpc>
                          <a:spcPct val="100000"/>
                        </a:lnSpc>
                      </a:pPr>
                      <a:r>
                        <a:rPr sz="900" spc="-10">
                          <a:latin typeface="Trebuchet MS"/>
                          <a:cs typeface="Trebuchet MS"/>
                        </a:rPr>
                        <a:t>Responsable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790575" marR="111125" indent="3175" algn="ctr">
                        <a:lnSpc>
                          <a:spcPct val="96100"/>
                        </a:lnSpc>
                      </a:pPr>
                      <a:r>
                        <a:rPr sz="900">
                          <a:latin typeface="Trebuchet MS"/>
                          <a:cs typeface="Trebuchet MS"/>
                        </a:rPr>
                        <a:t>Mise</a:t>
                      </a:r>
                      <a:r>
                        <a:rPr sz="9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900" spc="-25">
                          <a:latin typeface="Trebuchet MS"/>
                          <a:cs typeface="Trebuchet MS"/>
                        </a:rPr>
                        <a:t>en </a:t>
                      </a:r>
                      <a:r>
                        <a:rPr sz="900">
                          <a:latin typeface="Trebuchet MS"/>
                          <a:cs typeface="Trebuchet MS"/>
                        </a:rPr>
                        <a:t>œuvre</a:t>
                      </a:r>
                      <a:r>
                        <a:rPr sz="9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9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l’action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47345">
                        <a:lnSpc>
                          <a:spcPct val="100000"/>
                        </a:lnSpc>
                      </a:pPr>
                      <a:r>
                        <a:rPr sz="900" spc="-10">
                          <a:latin typeface="Trebuchet MS"/>
                          <a:cs typeface="Trebuchet MS"/>
                        </a:rPr>
                        <a:t>Ressources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419100">
                        <a:lnSpc>
                          <a:spcPct val="100000"/>
                        </a:lnSpc>
                      </a:pPr>
                      <a:r>
                        <a:rPr sz="900">
                          <a:latin typeface="Trebuchet MS"/>
                          <a:cs typeface="Trebuchet MS"/>
                        </a:rPr>
                        <a:t>Mécanisme</a:t>
                      </a:r>
                      <a:r>
                        <a:rPr sz="9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9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sz="9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900">
                          <a:latin typeface="Trebuchet MS"/>
                          <a:cs typeface="Trebuchet MS"/>
                        </a:rPr>
                        <a:t>suivi(Dates</a:t>
                      </a:r>
                      <a:r>
                        <a:rPr sz="9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900">
                          <a:latin typeface="Trebuchet MS"/>
                          <a:cs typeface="Trebuchet MS"/>
                        </a:rPr>
                        <a:t>ou</a:t>
                      </a:r>
                      <a:r>
                        <a:rPr sz="9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étapes)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95275" marR="148590" indent="-1905">
                        <a:lnSpc>
                          <a:spcPts val="1040"/>
                        </a:lnSpc>
                        <a:spcBef>
                          <a:spcPts val="5"/>
                        </a:spcBef>
                      </a:pPr>
                      <a:r>
                        <a:rPr sz="900" spc="-20">
                          <a:latin typeface="Trebuchet MS"/>
                          <a:cs typeface="Trebuchet MS"/>
                        </a:rPr>
                        <a:t>État</a:t>
                      </a:r>
                      <a:r>
                        <a:rPr sz="900" spc="-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9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sz="900" spc="-35">
                          <a:latin typeface="Trebuchet MS"/>
                          <a:cs typeface="Trebuchet MS"/>
                        </a:rPr>
                        <a:t>l’action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9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223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900" spc="-10">
                          <a:latin typeface="Trebuchet MS"/>
                          <a:cs typeface="Trebuchet MS"/>
                        </a:rPr>
                        <a:t>Durée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T="4381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900" spc="-10">
                          <a:latin typeface="Trebuchet MS"/>
                          <a:cs typeface="Trebuchet MS"/>
                        </a:rPr>
                        <a:t>Fréquence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T="4381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900" spc="-20">
                          <a:latin typeface="Trebuchet MS"/>
                          <a:cs typeface="Trebuchet MS"/>
                        </a:rPr>
                        <a:t>Lieu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T="4381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29640">
                <a:tc>
                  <a:txBody>
                    <a:bodyPr/>
                    <a:lstStyle/>
                    <a:p>
                      <a:pPr marL="95885">
                        <a:lnSpc>
                          <a:spcPts val="1160"/>
                        </a:lnSpc>
                      </a:pPr>
                      <a:r>
                        <a:rPr sz="1000">
                          <a:latin typeface="Trebuchet MS"/>
                          <a:cs typeface="Trebuchet MS"/>
                        </a:rPr>
                        <a:t>Action</a:t>
                      </a:r>
                      <a:r>
                        <a:rPr sz="10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85">
                          <a:latin typeface="Trebuchet MS"/>
                          <a:cs typeface="Trebuchet MS"/>
                        </a:rPr>
                        <a:t>N°</a:t>
                      </a:r>
                      <a:r>
                        <a:rPr sz="10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50">
                          <a:latin typeface="Trebuchet MS"/>
                          <a:cs typeface="Trebuchet MS"/>
                        </a:rPr>
                        <a:t>1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  <a:p>
                      <a:pPr marL="95885" marR="1270">
                        <a:lnSpc>
                          <a:spcPts val="1160"/>
                        </a:lnSpc>
                        <a:spcBef>
                          <a:spcPts val="515"/>
                        </a:spcBef>
                      </a:pPr>
                      <a:r>
                        <a:rPr sz="1000" spc="-10">
                          <a:latin typeface="Trebuchet MS"/>
                          <a:cs typeface="Trebuchet MS"/>
                        </a:rPr>
                        <a:t>Planifier,</a:t>
                      </a:r>
                      <a:r>
                        <a:rPr sz="10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vivre</a:t>
                      </a:r>
                      <a:r>
                        <a:rPr sz="10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des</a:t>
                      </a:r>
                      <a:r>
                        <a:rPr sz="10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activités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sz="10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développement d’habiletés</a:t>
                      </a:r>
                      <a:r>
                        <a:rPr sz="10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sociales</a:t>
                      </a:r>
                      <a:r>
                        <a:rPr sz="10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et/ou</a:t>
                      </a:r>
                      <a:r>
                        <a:rPr sz="10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sz="10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gestion</a:t>
                      </a:r>
                      <a:r>
                        <a:rPr sz="10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des</a:t>
                      </a:r>
                      <a:r>
                        <a:rPr sz="10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émotions</a:t>
                      </a:r>
                      <a:r>
                        <a:rPr sz="10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25">
                          <a:latin typeface="Trebuchet MS"/>
                          <a:cs typeface="Trebuchet MS"/>
                        </a:rPr>
                        <a:t>et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s’assurer</a:t>
                      </a:r>
                      <a:r>
                        <a:rPr sz="1000" spc="-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d’un</a:t>
                      </a:r>
                      <a:r>
                        <a:rPr sz="10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suivi.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88595" marR="43815" indent="-134620">
                        <a:lnSpc>
                          <a:spcPct val="96100"/>
                        </a:lnSpc>
                      </a:pPr>
                      <a:r>
                        <a:rPr sz="900">
                          <a:latin typeface="Times New Roman"/>
                          <a:cs typeface="Times New Roman"/>
                        </a:rPr>
                        <a:t>Tous</a:t>
                      </a:r>
                      <a:r>
                        <a:rPr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les</a:t>
                      </a:r>
                      <a:r>
                        <a:rPr sz="9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è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ves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Par</a:t>
                      </a:r>
                      <a:r>
                        <a:rPr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classe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Par</a:t>
                      </a:r>
                      <a:r>
                        <a:rPr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cycle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7620" algn="ctr">
                        <a:lnSpc>
                          <a:spcPct val="96100"/>
                        </a:lnSpc>
                      </a:pPr>
                      <a:r>
                        <a:rPr sz="900" spc="-10">
                          <a:latin typeface="Times New Roman"/>
                          <a:cs typeface="Times New Roman"/>
                        </a:rPr>
                        <a:t>Enseignantes 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ducatrices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Service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garde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spc="-25">
                          <a:latin typeface="Times New Roman"/>
                          <a:cs typeface="Times New Roman"/>
                        </a:rPr>
                        <a:t>1h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90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sz="9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fois/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 ann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900" spc="-1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cole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 marR="67310" indent="-1270" algn="ctr">
                        <a:lnSpc>
                          <a:spcPct val="95900"/>
                        </a:lnSpc>
                        <a:spcBef>
                          <a:spcPts val="5"/>
                        </a:spcBef>
                      </a:pPr>
                      <a:r>
                        <a:rPr sz="900" err="1">
                          <a:latin typeface="Times New Roman"/>
                          <a:cs typeface="Times New Roman"/>
                        </a:rPr>
                        <a:t>Enseignantes</a:t>
                      </a:r>
                      <a:r>
                        <a:rPr sz="9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et</a:t>
                      </a:r>
                      <a:r>
                        <a:rPr sz="9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25">
                          <a:latin typeface="Times New Roman"/>
                          <a:cs typeface="Times New Roman"/>
                        </a:rPr>
                        <a:t>TES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err="1">
                          <a:latin typeface="Times New Roman"/>
                          <a:cs typeface="Times New Roman"/>
                        </a:rPr>
                        <a:t>Licence</a:t>
                      </a:r>
                      <a:r>
                        <a:rPr sz="9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 err="1">
                          <a:latin typeface="Times New Roman"/>
                          <a:cs typeface="Times New Roman"/>
                        </a:rPr>
                        <a:t>Moozoom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Impact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err="1">
                          <a:latin typeface="Times New Roman"/>
                          <a:cs typeface="Times New Roman"/>
                        </a:rPr>
                        <a:t>pleine</a:t>
                      </a:r>
                      <a:r>
                        <a:rPr sz="9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conscience (IPC)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6680" marR="100330" indent="-1905" algn="ctr">
                        <a:lnSpc>
                          <a:spcPts val="1040"/>
                        </a:lnSpc>
                        <a:spcBef>
                          <a:spcPts val="20"/>
                        </a:spcBef>
                      </a:pPr>
                      <a:r>
                        <a:rPr sz="900">
                          <a:latin typeface="Times New Roman"/>
                          <a:cs typeface="Times New Roman"/>
                        </a:rPr>
                        <a:t>Lectures</a:t>
                      </a:r>
                      <a:r>
                        <a:rPr sz="9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interactives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969"/>
                        </a:lnSpc>
                      </a:pPr>
                      <a:r>
                        <a:rPr sz="900">
                          <a:latin typeface="Times New Roman"/>
                          <a:cs typeface="Times New Roman"/>
                        </a:rPr>
                        <a:t>Techniques</a:t>
                      </a:r>
                      <a:r>
                        <a:rPr sz="9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 err="1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sz="900" spc="-10" err="1">
                          <a:latin typeface="Trebuchet MS"/>
                          <a:cs typeface="Trebuchet MS"/>
                        </a:rPr>
                        <a:t>’</a:t>
                      </a:r>
                      <a:r>
                        <a:rPr sz="900" spc="-10" err="1">
                          <a:latin typeface="Times New Roman"/>
                          <a:cs typeface="Times New Roman"/>
                        </a:rPr>
                        <a:t>impact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540" marR="247015">
                        <a:lnSpc>
                          <a:spcPts val="1040"/>
                        </a:lnSpc>
                        <a:spcBef>
                          <a:spcPts val="5"/>
                        </a:spcBef>
                      </a:pPr>
                      <a:r>
                        <a:rPr sz="900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sz="90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alisation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des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activit</a:t>
                      </a:r>
                      <a:r>
                        <a:rPr sz="90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sz="9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septembre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rebuchet MS"/>
                          <a:cs typeface="Trebuchet MS"/>
                        </a:rPr>
                        <a:t>à</a:t>
                      </a:r>
                      <a:r>
                        <a:rPr sz="900" spc="-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juin,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selon</a:t>
                      </a:r>
                      <a:r>
                        <a:rPr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25">
                          <a:latin typeface="Times New Roman"/>
                          <a:cs typeface="Times New Roman"/>
                        </a:rPr>
                        <a:t>les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 besoins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9" name="Image 8">
            <a:extLst>
              <a:ext uri="{FF2B5EF4-FFF2-40B4-BE49-F238E27FC236}">
                <a16:creationId xmlns:a16="http://schemas.microsoft.com/office/drawing/2014/main" id="{492C2B17-62EF-D0E3-2C73-236E624C10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53074" y="5506855"/>
            <a:ext cx="285790" cy="298781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891539" y="1511935"/>
          <a:ext cx="11078208" cy="31940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565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8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53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79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64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98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017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76987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2169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211705">
                <a:tc>
                  <a:txBody>
                    <a:bodyPr/>
                    <a:lstStyle/>
                    <a:p>
                      <a:pPr marL="95885" algn="just">
                        <a:lnSpc>
                          <a:spcPts val="1160"/>
                        </a:lnSpc>
                      </a:pPr>
                      <a:r>
                        <a:rPr sz="1000">
                          <a:latin typeface="Trebuchet MS"/>
                          <a:cs typeface="Trebuchet MS"/>
                        </a:rPr>
                        <a:t>Action</a:t>
                      </a:r>
                      <a:r>
                        <a:rPr sz="10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85">
                          <a:latin typeface="Trebuchet MS"/>
                          <a:cs typeface="Trebuchet MS"/>
                        </a:rPr>
                        <a:t>N°</a:t>
                      </a:r>
                      <a:r>
                        <a:rPr sz="10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50">
                          <a:latin typeface="Trebuchet MS"/>
                          <a:cs typeface="Trebuchet MS"/>
                        </a:rPr>
                        <a:t>2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  <a:p>
                      <a:pPr marL="95885" marR="43180" algn="just">
                        <a:lnSpc>
                          <a:spcPts val="1160"/>
                        </a:lnSpc>
                        <a:spcBef>
                          <a:spcPts val="515"/>
                        </a:spcBef>
                      </a:pPr>
                      <a:r>
                        <a:rPr sz="1000" spc="-10">
                          <a:latin typeface="Trebuchet MS"/>
                          <a:cs typeface="Trebuchet MS"/>
                        </a:rPr>
                        <a:t>Planifier</a:t>
                      </a:r>
                      <a:r>
                        <a:rPr sz="10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des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activités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sz="10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sensibilisation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en</a:t>
                      </a:r>
                      <a:r>
                        <a:rPr sz="10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lien</a:t>
                      </a:r>
                      <a:r>
                        <a:rPr sz="1000" spc="-20">
                          <a:latin typeface="Trebuchet MS"/>
                          <a:cs typeface="Trebuchet MS"/>
                        </a:rPr>
                        <a:t> avec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les</a:t>
                      </a:r>
                      <a:r>
                        <a:rPr sz="10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élèves</a:t>
                      </a:r>
                      <a:r>
                        <a:rPr sz="10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intégrés,</a:t>
                      </a:r>
                      <a:r>
                        <a:rPr sz="10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des</a:t>
                      </a:r>
                      <a:r>
                        <a:rPr sz="10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classes</a:t>
                      </a:r>
                      <a:r>
                        <a:rPr sz="10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d’adaptation</a:t>
                      </a:r>
                      <a:r>
                        <a:rPr sz="10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scolaire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et</a:t>
                      </a:r>
                      <a:r>
                        <a:rPr sz="10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sz="10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diverses</a:t>
                      </a:r>
                      <a:r>
                        <a:rPr sz="10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cultures.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  <a:p>
                      <a:pPr marL="95885" algn="just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000">
                          <a:latin typeface="Trebuchet MS"/>
                          <a:cs typeface="Trebuchet MS"/>
                        </a:rPr>
                        <a:t>Vivre</a:t>
                      </a:r>
                      <a:r>
                        <a:rPr sz="10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les</a:t>
                      </a:r>
                      <a:r>
                        <a:rPr sz="10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activités</a:t>
                      </a:r>
                      <a:r>
                        <a:rPr sz="10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50">
                          <a:latin typeface="Trebuchet MS"/>
                          <a:cs typeface="Trebuchet MS"/>
                        </a:rPr>
                        <a:t>: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  <a:p>
                      <a:pPr marL="368300" indent="-85090">
                        <a:lnSpc>
                          <a:spcPct val="100000"/>
                        </a:lnSpc>
                        <a:spcBef>
                          <a:spcPts val="459"/>
                        </a:spcBef>
                        <a:buChar char="-"/>
                        <a:tabLst>
                          <a:tab pos="368300" algn="l"/>
                        </a:tabLst>
                      </a:pPr>
                      <a:r>
                        <a:rPr sz="1000" spc="-10">
                          <a:latin typeface="Trebuchet MS"/>
                          <a:cs typeface="Trebuchet MS"/>
                        </a:rPr>
                        <a:t>décloisonnement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  <a:p>
                      <a:pPr marL="283210" marR="165735" indent="85090">
                        <a:lnSpc>
                          <a:spcPts val="1160"/>
                        </a:lnSpc>
                        <a:spcBef>
                          <a:spcPts val="515"/>
                        </a:spcBef>
                        <a:buChar char="-"/>
                        <a:tabLst>
                          <a:tab pos="368300" algn="l"/>
                        </a:tabLst>
                      </a:pPr>
                      <a:r>
                        <a:rPr sz="1000" spc="-10">
                          <a:latin typeface="Trebuchet MS"/>
                          <a:cs typeface="Trebuchet MS"/>
                        </a:rPr>
                        <a:t>animation</a:t>
                      </a:r>
                      <a:r>
                        <a:rPr sz="10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autour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sz="10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présentation</a:t>
                      </a:r>
                      <a:r>
                        <a:rPr sz="10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vidéo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ou</a:t>
                      </a:r>
                      <a:r>
                        <a:rPr sz="1000" spc="-25">
                          <a:latin typeface="Trebuchet MS"/>
                          <a:cs typeface="Trebuchet MS"/>
                        </a:rPr>
                        <a:t> de 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lecture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  <a:p>
                      <a:pPr marL="283210" marR="228600" indent="85090">
                        <a:lnSpc>
                          <a:spcPts val="1160"/>
                        </a:lnSpc>
                        <a:spcBef>
                          <a:spcPts val="500"/>
                        </a:spcBef>
                        <a:buChar char="-"/>
                        <a:tabLst>
                          <a:tab pos="368300" algn="l"/>
                        </a:tabLst>
                      </a:pPr>
                      <a:r>
                        <a:rPr sz="1000">
                          <a:latin typeface="Trebuchet MS"/>
                          <a:cs typeface="Trebuchet MS"/>
                        </a:rPr>
                        <a:t>ateliers</a:t>
                      </a:r>
                      <a:r>
                        <a:rPr sz="10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conférence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des</a:t>
                      </a:r>
                      <a:r>
                        <a:rPr sz="10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partenaires</a:t>
                      </a:r>
                      <a:r>
                        <a:rPr sz="10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externes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(exemples</a:t>
                      </a:r>
                      <a:r>
                        <a:rPr sz="10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10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policiers,</a:t>
                      </a:r>
                      <a:r>
                        <a:rPr sz="10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infirmières,</a:t>
                      </a:r>
                      <a:r>
                        <a:rPr sz="10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auteurs)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  <a:p>
                      <a:pPr marL="95885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1000" spc="-10">
                          <a:latin typeface="Trebuchet MS"/>
                          <a:cs typeface="Trebuchet MS"/>
                        </a:rPr>
                        <a:t>Planifier</a:t>
                      </a:r>
                      <a:r>
                        <a:rPr sz="10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le</a:t>
                      </a:r>
                      <a:r>
                        <a:rPr sz="10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suivi</a:t>
                      </a:r>
                      <a:r>
                        <a:rPr sz="10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des</a:t>
                      </a:r>
                      <a:r>
                        <a:rPr sz="10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activités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88595" marR="43815" indent="-134620">
                        <a:lnSpc>
                          <a:spcPct val="96100"/>
                        </a:lnSpc>
                      </a:pPr>
                      <a:r>
                        <a:rPr sz="900">
                          <a:latin typeface="Times New Roman"/>
                          <a:cs typeface="Times New Roman"/>
                        </a:rPr>
                        <a:t>Tous</a:t>
                      </a:r>
                      <a:r>
                        <a:rPr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les</a:t>
                      </a:r>
                      <a:r>
                        <a:rPr sz="9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è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ves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Par</a:t>
                      </a:r>
                      <a:r>
                        <a:rPr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classe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Par</a:t>
                      </a:r>
                      <a:r>
                        <a:rPr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cycle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7620" algn="ctr">
                        <a:lnSpc>
                          <a:spcPct val="96100"/>
                        </a:lnSpc>
                      </a:pPr>
                      <a:r>
                        <a:rPr sz="900" spc="-10">
                          <a:latin typeface="Times New Roman"/>
                          <a:cs typeface="Times New Roman"/>
                        </a:rPr>
                        <a:t>Enseignantes 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ducatrices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Service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garde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900" spc="-50">
                          <a:latin typeface="Times New Roman"/>
                          <a:cs typeface="Times New Roman"/>
                        </a:rPr>
                        <a:t>2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900" spc="-1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cole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69240" marR="263525" algn="ctr">
                        <a:lnSpc>
                          <a:spcPct val="96800"/>
                        </a:lnSpc>
                        <a:spcBef>
                          <a:spcPts val="5"/>
                        </a:spcBef>
                      </a:pPr>
                      <a:r>
                        <a:rPr sz="900" spc="-10">
                          <a:latin typeface="Times New Roman"/>
                          <a:cs typeface="Times New Roman"/>
                        </a:rPr>
                        <a:t>Enseignantes 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ducatrices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Service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garde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030"/>
                        </a:lnSpc>
                      </a:pPr>
                      <a:r>
                        <a:rPr sz="900">
                          <a:latin typeface="Times New Roman"/>
                          <a:cs typeface="Times New Roman"/>
                        </a:rPr>
                        <a:t>Partenaires</a:t>
                      </a:r>
                      <a:r>
                        <a:rPr sz="9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externes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540" marR="1020444">
                        <a:lnSpc>
                          <a:spcPts val="1040"/>
                        </a:lnSpc>
                      </a:pPr>
                      <a:r>
                        <a:rPr sz="900">
                          <a:latin typeface="Times New Roman"/>
                          <a:cs typeface="Times New Roman"/>
                        </a:rPr>
                        <a:t>Calendrier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sz="90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alisation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des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activit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s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(activit</a:t>
                      </a:r>
                      <a:r>
                        <a:rPr sz="90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s,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lieu,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 quoi)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675">
                <a:tc>
                  <a:txBody>
                    <a:bodyPr/>
                    <a:lstStyle/>
                    <a:p>
                      <a:pPr marL="95885">
                        <a:lnSpc>
                          <a:spcPts val="1135"/>
                        </a:lnSpc>
                      </a:pPr>
                      <a:r>
                        <a:rPr sz="1000">
                          <a:latin typeface="Trebuchet MS"/>
                          <a:cs typeface="Trebuchet MS"/>
                        </a:rPr>
                        <a:t>Action</a:t>
                      </a:r>
                      <a:r>
                        <a:rPr sz="10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85">
                          <a:latin typeface="Trebuchet MS"/>
                          <a:cs typeface="Trebuchet MS"/>
                        </a:rPr>
                        <a:t>N°</a:t>
                      </a:r>
                      <a:r>
                        <a:rPr sz="10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50">
                          <a:latin typeface="Trebuchet MS"/>
                          <a:cs typeface="Trebuchet MS"/>
                        </a:rPr>
                        <a:t>3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  <a:p>
                      <a:pPr marL="95885" marR="348615">
                        <a:lnSpc>
                          <a:spcPts val="1160"/>
                        </a:lnSpc>
                      </a:pPr>
                      <a:r>
                        <a:rPr sz="1000" spc="-10">
                          <a:latin typeface="Trebuchet MS"/>
                          <a:cs typeface="Trebuchet MS"/>
                        </a:rPr>
                        <a:t>Décloisonnement</a:t>
                      </a:r>
                      <a:r>
                        <a:rPr sz="10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entre</a:t>
                      </a:r>
                      <a:r>
                        <a:rPr sz="10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les</a:t>
                      </a:r>
                      <a:r>
                        <a:rPr sz="10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2</a:t>
                      </a:r>
                      <a:r>
                        <a:rPr sz="10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écoles</a:t>
                      </a:r>
                      <a:r>
                        <a:rPr sz="10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et</a:t>
                      </a:r>
                      <a:r>
                        <a:rPr sz="10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journées thématiques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8595" marR="43815" indent="-134620">
                        <a:lnSpc>
                          <a:spcPts val="1040"/>
                        </a:lnSpc>
                        <a:spcBef>
                          <a:spcPts val="210"/>
                        </a:spcBef>
                      </a:pPr>
                      <a:r>
                        <a:rPr sz="900">
                          <a:latin typeface="Times New Roman"/>
                          <a:cs typeface="Times New Roman"/>
                        </a:rPr>
                        <a:t>Tous</a:t>
                      </a:r>
                      <a:r>
                        <a:rPr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les</a:t>
                      </a:r>
                      <a:r>
                        <a:rPr sz="9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è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ves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Par</a:t>
                      </a:r>
                      <a:r>
                        <a:rPr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classe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Par</a:t>
                      </a:r>
                      <a:r>
                        <a:rPr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cycle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2667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360">
                        <a:lnSpc>
                          <a:spcPts val="1060"/>
                        </a:lnSpc>
                        <a:spcBef>
                          <a:spcPts val="145"/>
                        </a:spcBef>
                      </a:pPr>
                      <a:r>
                        <a:rPr sz="900" spc="-10">
                          <a:latin typeface="Times New Roman"/>
                          <a:cs typeface="Times New Roman"/>
                        </a:rPr>
                        <a:t>Enseignantes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26364">
                        <a:lnSpc>
                          <a:spcPts val="1060"/>
                        </a:lnSpc>
                      </a:pPr>
                      <a:r>
                        <a:rPr sz="900" spc="-1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ducatrices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841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900" spc="-25">
                          <a:latin typeface="Times New Roman"/>
                          <a:cs typeface="Times New Roman"/>
                        </a:rPr>
                        <a:t>1h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905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90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9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(No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ë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l)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905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900" spc="-1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cole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905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8615">
                        <a:lnSpc>
                          <a:spcPts val="1060"/>
                        </a:lnSpc>
                        <a:spcBef>
                          <a:spcPts val="660"/>
                        </a:spcBef>
                      </a:pPr>
                      <a:r>
                        <a:rPr sz="900" spc="-10">
                          <a:latin typeface="Times New Roman"/>
                          <a:cs typeface="Times New Roman"/>
                        </a:rPr>
                        <a:t>Enseignantes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88620">
                        <a:lnSpc>
                          <a:spcPts val="1060"/>
                        </a:lnSpc>
                      </a:pPr>
                      <a:r>
                        <a:rPr sz="900" spc="-1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ducatrices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8382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marR="288925">
                        <a:lnSpc>
                          <a:spcPts val="1040"/>
                        </a:lnSpc>
                        <a:spcBef>
                          <a:spcPts val="725"/>
                        </a:spcBef>
                      </a:pPr>
                      <a:r>
                        <a:rPr sz="900">
                          <a:latin typeface="Times New Roman"/>
                          <a:cs typeface="Times New Roman"/>
                        </a:rPr>
                        <a:t>Le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comit</a:t>
                      </a:r>
                      <a:r>
                        <a:rPr sz="90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culturel</a:t>
                      </a:r>
                      <a:r>
                        <a:rPr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tablit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le</a:t>
                      </a:r>
                      <a:r>
                        <a:rPr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calendrier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des</a:t>
                      </a:r>
                      <a:r>
                        <a:rPr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journ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es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th</a:t>
                      </a:r>
                      <a:r>
                        <a:rPr sz="90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matiques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et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du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sz="90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cloisonnement</a:t>
                      </a:r>
                      <a:r>
                        <a:rPr sz="9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en</a:t>
                      </a:r>
                      <a:r>
                        <a:rPr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sz="90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but</a:t>
                      </a:r>
                      <a:r>
                        <a:rPr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’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ann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9207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4670">
                <a:tc>
                  <a:txBody>
                    <a:bodyPr/>
                    <a:lstStyle/>
                    <a:p>
                      <a:pPr marL="95885">
                        <a:lnSpc>
                          <a:spcPts val="1160"/>
                        </a:lnSpc>
                      </a:pPr>
                      <a:r>
                        <a:rPr sz="1000">
                          <a:latin typeface="Trebuchet MS"/>
                          <a:cs typeface="Trebuchet MS"/>
                        </a:rPr>
                        <a:t>Action</a:t>
                      </a:r>
                      <a:r>
                        <a:rPr sz="10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85">
                          <a:latin typeface="Trebuchet MS"/>
                          <a:cs typeface="Trebuchet MS"/>
                        </a:rPr>
                        <a:t>N°</a:t>
                      </a:r>
                      <a:r>
                        <a:rPr sz="10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50">
                          <a:latin typeface="Trebuchet MS"/>
                          <a:cs typeface="Trebuchet MS"/>
                        </a:rPr>
                        <a:t>4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  <a:p>
                      <a:pPr marL="95885" marR="108585">
                        <a:lnSpc>
                          <a:spcPct val="101000"/>
                        </a:lnSpc>
                        <a:spcBef>
                          <a:spcPts val="465"/>
                        </a:spcBef>
                      </a:pPr>
                      <a:r>
                        <a:rPr sz="1000">
                          <a:latin typeface="Calibri"/>
                          <a:cs typeface="Calibri"/>
                        </a:rPr>
                        <a:t>Activités</a:t>
                      </a:r>
                      <a:r>
                        <a:rPr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sz="1000">
                          <a:latin typeface="Calibri"/>
                          <a:cs typeface="Calibri"/>
                        </a:rPr>
                        <a:t>pour</a:t>
                      </a:r>
                      <a:r>
                        <a:rPr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sz="1000">
                          <a:latin typeface="Calibri"/>
                          <a:cs typeface="Calibri"/>
                        </a:rPr>
                        <a:t>renforcir</a:t>
                      </a:r>
                      <a:r>
                        <a:rPr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>
                          <a:latin typeface="Calibri"/>
                          <a:cs typeface="Calibri"/>
                        </a:rPr>
                        <a:t>les</a:t>
                      </a:r>
                      <a:r>
                        <a:rPr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sz="1000">
                          <a:latin typeface="Calibri"/>
                          <a:cs typeface="Calibri"/>
                        </a:rPr>
                        <a:t>liens</a:t>
                      </a:r>
                      <a:r>
                        <a:rPr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sz="1000">
                          <a:latin typeface="Calibri"/>
                          <a:cs typeface="Calibri"/>
                        </a:rPr>
                        <a:t>avec</a:t>
                      </a:r>
                      <a:r>
                        <a:rPr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>
                          <a:latin typeface="Calibri"/>
                          <a:cs typeface="Calibri"/>
                        </a:rPr>
                        <a:t>la</a:t>
                      </a:r>
                      <a:r>
                        <a:rPr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sz="1000">
                          <a:latin typeface="Calibri"/>
                          <a:cs typeface="Calibri"/>
                        </a:rPr>
                        <a:t>famille</a:t>
                      </a:r>
                      <a:r>
                        <a:rPr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sz="1000">
                          <a:latin typeface="Calibri"/>
                          <a:cs typeface="Calibri"/>
                        </a:rPr>
                        <a:t>et</a:t>
                      </a:r>
                      <a:r>
                        <a:rPr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>
                          <a:latin typeface="Calibri"/>
                          <a:cs typeface="Calibri"/>
                        </a:rPr>
                        <a:t>la</a:t>
                      </a:r>
                      <a:r>
                        <a:rPr sz="1000">
                          <a:latin typeface="Calibri"/>
                          <a:cs typeface="Calibri"/>
                        </a:rPr>
                        <a:t> communauté</a:t>
                      </a:r>
                      <a:r>
                        <a:rPr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>
                          <a:latin typeface="Calibri"/>
                          <a:cs typeface="Calibri"/>
                        </a:rPr>
                        <a:t>(exemples</a:t>
                      </a:r>
                      <a:r>
                        <a:rPr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sz="1000">
                          <a:latin typeface="Calibri"/>
                          <a:cs typeface="Calibri"/>
                        </a:rPr>
                        <a:t>:</a:t>
                      </a:r>
                      <a:r>
                        <a:rPr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>
                          <a:latin typeface="Calibri"/>
                          <a:cs typeface="Calibri"/>
                        </a:rPr>
                        <a:t>activité</a:t>
                      </a:r>
                      <a:r>
                        <a:rPr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sz="100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>
                          <a:latin typeface="Calibri"/>
                          <a:cs typeface="Calibri"/>
                        </a:rPr>
                        <a:t>la</a:t>
                      </a:r>
                      <a:r>
                        <a:rPr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sz="1000">
                          <a:latin typeface="Calibri"/>
                          <a:cs typeface="Calibri"/>
                        </a:rPr>
                        <a:t>rentrée,</a:t>
                      </a:r>
                      <a:r>
                        <a:rPr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>
                          <a:latin typeface="Calibri"/>
                          <a:cs typeface="Calibri"/>
                        </a:rPr>
                        <a:t>carnaval)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2085" marR="43815" indent="-117475">
                        <a:lnSpc>
                          <a:spcPct val="96100"/>
                        </a:lnSpc>
                        <a:spcBef>
                          <a:spcPts val="535"/>
                        </a:spcBef>
                      </a:pPr>
                      <a:r>
                        <a:rPr sz="900">
                          <a:latin typeface="Times New Roman"/>
                          <a:cs typeface="Times New Roman"/>
                        </a:rPr>
                        <a:t>Tous</a:t>
                      </a:r>
                      <a:r>
                        <a:rPr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les</a:t>
                      </a:r>
                      <a:r>
                        <a:rPr sz="9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è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ves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Par</a:t>
                      </a:r>
                      <a:r>
                        <a:rPr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niveau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Par</a:t>
                      </a:r>
                      <a:r>
                        <a:rPr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cycle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6794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 marR="64135" indent="-1270" algn="ctr">
                        <a:lnSpc>
                          <a:spcPct val="96300"/>
                        </a:lnSpc>
                      </a:pPr>
                      <a:r>
                        <a:rPr sz="900" spc="-10">
                          <a:latin typeface="Times New Roman"/>
                          <a:cs typeface="Times New Roman"/>
                        </a:rPr>
                        <a:t>Enseignantes 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ducatrices Parents Communaut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é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900">
                          <a:latin typeface="Times New Roman"/>
                          <a:cs typeface="Times New Roman"/>
                        </a:rPr>
                        <a:t>1-</a:t>
                      </a:r>
                      <a:r>
                        <a:rPr sz="900" spc="-50">
                          <a:latin typeface="Times New Roman"/>
                          <a:cs typeface="Times New Roman"/>
                        </a:rPr>
                        <a:t>2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6350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spc="-1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cole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61594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0" marR="328930" algn="ctr">
                        <a:lnSpc>
                          <a:spcPct val="95900"/>
                        </a:lnSpc>
                      </a:pPr>
                      <a:r>
                        <a:rPr sz="900" spc="-10">
                          <a:latin typeface="Times New Roman"/>
                          <a:cs typeface="Times New Roman"/>
                        </a:rPr>
                        <a:t>Communaut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é 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Famille Parents Enseignantes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540" marR="574040">
                        <a:lnSpc>
                          <a:spcPts val="1040"/>
                        </a:lnSpc>
                      </a:pPr>
                      <a:r>
                        <a:rPr sz="900" err="1">
                          <a:latin typeface="Times New Roman"/>
                          <a:cs typeface="Times New Roman"/>
                        </a:rPr>
                        <a:t>Liste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err="1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sz="900" err="1">
                          <a:latin typeface="Trebuchet MS"/>
                          <a:cs typeface="Trebuchet MS"/>
                        </a:rPr>
                        <a:t>’</a:t>
                      </a:r>
                      <a:r>
                        <a:rPr sz="900" err="1">
                          <a:latin typeface="Times New Roman"/>
                          <a:cs typeface="Times New Roman"/>
                        </a:rPr>
                        <a:t>id</a:t>
                      </a:r>
                      <a:r>
                        <a:rPr sz="900" err="1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err="1">
                          <a:latin typeface="Times New Roman"/>
                          <a:cs typeface="Times New Roman"/>
                        </a:rPr>
                        <a:t>es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err="1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sz="900" err="1">
                          <a:latin typeface="Trebuchet MS"/>
                          <a:cs typeface="Trebuchet MS"/>
                        </a:rPr>
                        <a:t>’</a:t>
                      </a:r>
                      <a:r>
                        <a:rPr sz="900" err="1">
                          <a:latin typeface="Times New Roman"/>
                          <a:cs typeface="Times New Roman"/>
                        </a:rPr>
                        <a:t>activit</a:t>
                      </a:r>
                      <a:r>
                        <a:rPr sz="900" err="1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err="1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sz="9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err="1">
                          <a:latin typeface="Times New Roman"/>
                          <a:cs typeface="Times New Roman"/>
                        </a:rPr>
                        <a:t>impliquant</a:t>
                      </a:r>
                      <a:r>
                        <a:rPr sz="9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des</a:t>
                      </a:r>
                      <a:r>
                        <a:rPr sz="9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parents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(proposition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du</a:t>
                      </a:r>
                      <a:r>
                        <a:rPr sz="9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25">
                          <a:latin typeface="Times New Roman"/>
                          <a:cs typeface="Times New Roman"/>
                        </a:rPr>
                        <a:t>CE)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508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10389869" y="511556"/>
            <a:ext cx="977265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>
                <a:latin typeface="Trebuchet MS"/>
                <a:cs typeface="Trebuchet MS"/>
              </a:rPr>
              <a:t>Logo</a:t>
            </a:r>
            <a:r>
              <a:rPr sz="1050" spc="3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de</a:t>
            </a:r>
            <a:r>
              <a:rPr sz="1050" spc="55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l’école</a:t>
            </a:r>
            <a:endParaRPr sz="105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1700" y="1118361"/>
            <a:ext cx="375729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>
                <a:solidFill>
                  <a:srgbClr val="00AB68"/>
                </a:solidFill>
                <a:latin typeface="Trebuchet MS"/>
                <a:cs typeface="Trebuchet MS"/>
              </a:rPr>
              <a:t>Projet</a:t>
            </a:r>
            <a:r>
              <a:rPr sz="1600" spc="-20">
                <a:solidFill>
                  <a:srgbClr val="00AB68"/>
                </a:solidFill>
                <a:latin typeface="Trebuchet MS"/>
                <a:cs typeface="Trebuchet MS"/>
              </a:rPr>
              <a:t> </a:t>
            </a:r>
            <a:r>
              <a:rPr sz="1600">
                <a:solidFill>
                  <a:srgbClr val="00AB68"/>
                </a:solidFill>
                <a:latin typeface="Trebuchet MS"/>
                <a:cs typeface="Trebuchet MS"/>
              </a:rPr>
              <a:t>éducatif-</a:t>
            </a:r>
            <a:r>
              <a:rPr sz="1600" spc="-15">
                <a:solidFill>
                  <a:srgbClr val="00AB68"/>
                </a:solidFill>
                <a:latin typeface="Trebuchet MS"/>
                <a:cs typeface="Trebuchet MS"/>
              </a:rPr>
              <a:t> </a:t>
            </a:r>
            <a:r>
              <a:rPr sz="1600">
                <a:solidFill>
                  <a:srgbClr val="00AB68"/>
                </a:solidFill>
                <a:latin typeface="Trebuchet MS"/>
                <a:cs typeface="Trebuchet MS"/>
              </a:rPr>
              <a:t>Plan</a:t>
            </a:r>
            <a:r>
              <a:rPr sz="1600" spc="-20">
                <a:solidFill>
                  <a:srgbClr val="00AB68"/>
                </a:solidFill>
                <a:latin typeface="Trebuchet MS"/>
                <a:cs typeface="Trebuchet MS"/>
              </a:rPr>
              <a:t> </a:t>
            </a:r>
            <a:r>
              <a:rPr sz="1600">
                <a:solidFill>
                  <a:srgbClr val="00AB68"/>
                </a:solidFill>
                <a:latin typeface="Trebuchet MS"/>
                <a:cs typeface="Trebuchet MS"/>
              </a:rPr>
              <a:t>d’action</a:t>
            </a:r>
            <a:r>
              <a:rPr sz="1600" spc="-10">
                <a:solidFill>
                  <a:srgbClr val="00AB68"/>
                </a:solidFill>
                <a:latin typeface="Trebuchet MS"/>
                <a:cs typeface="Trebuchet MS"/>
              </a:rPr>
              <a:t> 2024-</a:t>
            </a:r>
            <a:r>
              <a:rPr sz="1600" spc="-20">
                <a:solidFill>
                  <a:srgbClr val="00AB68"/>
                </a:solidFill>
                <a:latin typeface="Trebuchet MS"/>
                <a:cs typeface="Trebuchet MS"/>
              </a:rPr>
              <a:t>2025</a:t>
            </a:r>
            <a:endParaRPr sz="1600">
              <a:latin typeface="Trebuchet MS"/>
              <a:cs typeface="Trebuchet MS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55369" y="6661150"/>
            <a:ext cx="5209793" cy="271483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25"/>
              <a:t>13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E34380A8-6222-EE79-187A-01E8D99035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79399" y="2395017"/>
            <a:ext cx="285790" cy="298781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DB770540-E96D-C8A1-9CA7-E38B2F6AB3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53074" y="3781410"/>
            <a:ext cx="285790" cy="209579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A9057A26-49A0-70AF-2B6F-BD421BCFF9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79372" y="4258662"/>
            <a:ext cx="285790" cy="209579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389869" y="511556"/>
            <a:ext cx="977265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>
                <a:latin typeface="Trebuchet MS"/>
                <a:cs typeface="Trebuchet MS"/>
              </a:rPr>
              <a:t>Logo</a:t>
            </a:r>
            <a:r>
              <a:rPr sz="1050" spc="3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de</a:t>
            </a:r>
            <a:r>
              <a:rPr sz="1050" spc="55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l’école</a:t>
            </a:r>
            <a:endParaRPr sz="105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1700" y="1112265"/>
            <a:ext cx="331089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>
                <a:solidFill>
                  <a:srgbClr val="00AB68"/>
                </a:solidFill>
                <a:latin typeface="Trebuchet MS"/>
                <a:cs typeface="Trebuchet MS"/>
              </a:rPr>
              <a:t>Signataires</a:t>
            </a:r>
            <a:r>
              <a:rPr sz="1400" spc="30">
                <a:solidFill>
                  <a:srgbClr val="00AB68"/>
                </a:solidFill>
                <a:latin typeface="Trebuchet MS"/>
                <a:cs typeface="Trebuchet MS"/>
              </a:rPr>
              <a:t> </a:t>
            </a:r>
            <a:r>
              <a:rPr sz="1400">
                <a:solidFill>
                  <a:srgbClr val="00AB68"/>
                </a:solidFill>
                <a:latin typeface="Trebuchet MS"/>
                <a:cs typeface="Trebuchet MS"/>
              </a:rPr>
              <a:t>du</a:t>
            </a:r>
            <a:r>
              <a:rPr sz="1400" spc="55">
                <a:solidFill>
                  <a:srgbClr val="00AB68"/>
                </a:solidFill>
                <a:latin typeface="Trebuchet MS"/>
                <a:cs typeface="Trebuchet MS"/>
              </a:rPr>
              <a:t> </a:t>
            </a:r>
            <a:r>
              <a:rPr sz="1400">
                <a:solidFill>
                  <a:srgbClr val="00AB68"/>
                </a:solidFill>
                <a:latin typeface="Trebuchet MS"/>
                <a:cs typeface="Trebuchet MS"/>
              </a:rPr>
              <a:t>projet</a:t>
            </a:r>
            <a:r>
              <a:rPr sz="1400" spc="40">
                <a:solidFill>
                  <a:srgbClr val="00AB68"/>
                </a:solidFill>
                <a:latin typeface="Trebuchet MS"/>
                <a:cs typeface="Trebuchet MS"/>
              </a:rPr>
              <a:t> </a:t>
            </a:r>
            <a:r>
              <a:rPr sz="1400">
                <a:solidFill>
                  <a:srgbClr val="00AB68"/>
                </a:solidFill>
                <a:latin typeface="Trebuchet MS"/>
                <a:cs typeface="Trebuchet MS"/>
              </a:rPr>
              <a:t>éducatif</a:t>
            </a:r>
            <a:r>
              <a:rPr sz="1400" spc="40">
                <a:solidFill>
                  <a:srgbClr val="00AB68"/>
                </a:solidFill>
                <a:latin typeface="Trebuchet MS"/>
                <a:cs typeface="Trebuchet MS"/>
              </a:rPr>
              <a:t> </a:t>
            </a:r>
            <a:r>
              <a:rPr sz="1400" spc="-10">
                <a:solidFill>
                  <a:srgbClr val="00AB68"/>
                </a:solidFill>
                <a:latin typeface="Trebuchet MS"/>
                <a:cs typeface="Trebuchet MS"/>
              </a:rPr>
              <a:t>2024-</a:t>
            </a:r>
            <a:r>
              <a:rPr sz="1400" spc="-20">
                <a:solidFill>
                  <a:srgbClr val="00AB68"/>
                </a:solidFill>
                <a:latin typeface="Trebuchet MS"/>
                <a:cs typeface="Trebuchet MS"/>
              </a:rPr>
              <a:t>2027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1700" y="1928520"/>
            <a:ext cx="1784350" cy="4953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46700"/>
              </a:lnSpc>
              <a:spcBef>
                <a:spcPts val="95"/>
              </a:spcBef>
            </a:pPr>
            <a:r>
              <a:rPr sz="1050">
                <a:latin typeface="Trebuchet MS"/>
                <a:cs typeface="Trebuchet MS"/>
              </a:rPr>
              <a:t>Approuvé</a:t>
            </a:r>
            <a:r>
              <a:rPr sz="1050" spc="16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par</a:t>
            </a:r>
            <a:r>
              <a:rPr sz="1050" spc="150">
                <a:latin typeface="Trebuchet MS"/>
                <a:cs typeface="Trebuchet MS"/>
              </a:rPr>
              <a:t> </a:t>
            </a:r>
            <a:r>
              <a:rPr sz="1050" spc="-20">
                <a:latin typeface="Trebuchet MS"/>
                <a:cs typeface="Trebuchet MS"/>
              </a:rPr>
              <a:t>l’équipe-école </a:t>
            </a:r>
            <a:r>
              <a:rPr sz="1050">
                <a:latin typeface="Trebuchet MS"/>
                <a:cs typeface="Trebuchet MS"/>
              </a:rPr>
              <a:t>DATE</a:t>
            </a:r>
            <a:r>
              <a:rPr sz="1050" spc="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de</a:t>
            </a:r>
            <a:r>
              <a:rPr sz="1050" spc="2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la </a:t>
            </a:r>
            <a:r>
              <a:rPr sz="1050" spc="-10">
                <a:latin typeface="Trebuchet MS"/>
                <a:cs typeface="Trebuchet MS"/>
              </a:rPr>
              <a:t>présentation</a:t>
            </a:r>
            <a:endParaRPr sz="105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1700" y="2864637"/>
            <a:ext cx="2485390" cy="732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7600"/>
              </a:lnSpc>
              <a:spcBef>
                <a:spcPts val="100"/>
              </a:spcBef>
            </a:pPr>
            <a:r>
              <a:rPr sz="1050" spc="10">
                <a:latin typeface="Trebuchet MS"/>
                <a:cs typeface="Trebuchet MS"/>
              </a:rPr>
              <a:t>Approuvé</a:t>
            </a:r>
            <a:r>
              <a:rPr sz="1050" spc="20">
                <a:latin typeface="Trebuchet MS"/>
                <a:cs typeface="Trebuchet MS"/>
              </a:rPr>
              <a:t> </a:t>
            </a:r>
            <a:r>
              <a:rPr sz="1050" spc="10">
                <a:latin typeface="Trebuchet MS"/>
                <a:cs typeface="Trebuchet MS"/>
              </a:rPr>
              <a:t>par </a:t>
            </a:r>
            <a:r>
              <a:rPr sz="1050">
                <a:latin typeface="Trebuchet MS"/>
                <a:cs typeface="Trebuchet MS"/>
              </a:rPr>
              <a:t>le</a:t>
            </a:r>
            <a:r>
              <a:rPr sz="1050" spc="20">
                <a:latin typeface="Trebuchet MS"/>
                <a:cs typeface="Trebuchet MS"/>
              </a:rPr>
              <a:t> </a:t>
            </a:r>
            <a:r>
              <a:rPr sz="1050" spc="10">
                <a:latin typeface="Trebuchet MS"/>
                <a:cs typeface="Trebuchet MS"/>
              </a:rPr>
              <a:t>conseil</a:t>
            </a:r>
            <a:r>
              <a:rPr sz="1050" spc="-20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d’établissement </a:t>
            </a:r>
            <a:r>
              <a:rPr sz="1050">
                <a:latin typeface="Trebuchet MS"/>
                <a:cs typeface="Trebuchet MS"/>
              </a:rPr>
              <a:t>DATE</a:t>
            </a:r>
            <a:r>
              <a:rPr sz="1050" spc="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de</a:t>
            </a:r>
            <a:r>
              <a:rPr sz="1050" spc="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la</a:t>
            </a:r>
            <a:r>
              <a:rPr sz="1050" spc="-15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présentation</a:t>
            </a:r>
            <a:endParaRPr sz="10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85"/>
              </a:spcBef>
            </a:pPr>
            <a:r>
              <a:rPr sz="1050">
                <a:latin typeface="Trebuchet MS"/>
                <a:cs typeface="Trebuchet MS"/>
              </a:rPr>
              <a:t>Numéro</a:t>
            </a:r>
            <a:r>
              <a:rPr sz="1050" spc="2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de</a:t>
            </a:r>
            <a:r>
              <a:rPr sz="1050" spc="4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la</a:t>
            </a:r>
            <a:r>
              <a:rPr sz="1050" spc="25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résolution</a:t>
            </a:r>
            <a:endParaRPr sz="105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1700" y="4039895"/>
            <a:ext cx="2534920" cy="497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7600"/>
              </a:lnSpc>
              <a:spcBef>
                <a:spcPts val="100"/>
              </a:spcBef>
            </a:pPr>
            <a:r>
              <a:rPr sz="1050" spc="85">
                <a:latin typeface="Trebuchet MS"/>
                <a:cs typeface="Trebuchet MS"/>
              </a:rPr>
              <a:t>Nom</a:t>
            </a:r>
            <a:r>
              <a:rPr sz="1050" spc="-1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de</a:t>
            </a:r>
            <a:r>
              <a:rPr sz="1050" spc="-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la</a:t>
            </a:r>
            <a:r>
              <a:rPr sz="1050" spc="-20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direction</a:t>
            </a:r>
            <a:r>
              <a:rPr sz="1050" spc="-1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d’école ou</a:t>
            </a:r>
            <a:r>
              <a:rPr sz="1050" spc="-1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de </a:t>
            </a:r>
            <a:r>
              <a:rPr sz="1050" spc="-10">
                <a:latin typeface="Trebuchet MS"/>
                <a:cs typeface="Trebuchet MS"/>
              </a:rPr>
              <a:t>centre </a:t>
            </a:r>
            <a:r>
              <a:rPr sz="1050">
                <a:latin typeface="Trebuchet MS"/>
                <a:cs typeface="Trebuchet MS"/>
              </a:rPr>
              <a:t>DATE</a:t>
            </a:r>
            <a:r>
              <a:rPr sz="1050" spc="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de</a:t>
            </a:r>
            <a:r>
              <a:rPr sz="1050" spc="2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la </a:t>
            </a:r>
            <a:r>
              <a:rPr sz="1050" spc="-10">
                <a:latin typeface="Trebuchet MS"/>
                <a:cs typeface="Trebuchet MS"/>
              </a:rPr>
              <a:t>signature</a:t>
            </a:r>
            <a:endParaRPr sz="105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01700" y="4978679"/>
            <a:ext cx="4305300" cy="731520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95"/>
              </a:spcBef>
            </a:pPr>
            <a:r>
              <a:rPr sz="1050">
                <a:latin typeface="Trebuchet MS"/>
                <a:cs typeface="Trebuchet MS"/>
              </a:rPr>
              <a:t>Mme</a:t>
            </a:r>
            <a:r>
              <a:rPr sz="1050" spc="19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Anne-Frédérique</a:t>
            </a:r>
            <a:r>
              <a:rPr sz="1050" spc="140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Karsenti</a:t>
            </a:r>
            <a:endParaRPr sz="1050">
              <a:latin typeface="Trebuchet MS"/>
              <a:cs typeface="Trebuchet MS"/>
            </a:endParaRPr>
          </a:p>
          <a:p>
            <a:pPr marL="12700" marR="5080">
              <a:lnSpc>
                <a:spcPct val="145700"/>
              </a:lnSpc>
              <a:spcBef>
                <a:spcPts val="25"/>
              </a:spcBef>
            </a:pPr>
            <a:r>
              <a:rPr sz="1050">
                <a:latin typeface="Trebuchet MS"/>
                <a:cs typeface="Trebuchet MS"/>
              </a:rPr>
              <a:t>Directrice</a:t>
            </a:r>
            <a:r>
              <a:rPr sz="1050" spc="11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générale</a:t>
            </a:r>
            <a:r>
              <a:rPr sz="1050" spc="10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du</a:t>
            </a:r>
            <a:r>
              <a:rPr sz="1050" spc="5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Centre</a:t>
            </a:r>
            <a:r>
              <a:rPr sz="1050" spc="11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de</a:t>
            </a:r>
            <a:r>
              <a:rPr sz="1050" spc="5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services</a:t>
            </a:r>
            <a:r>
              <a:rPr sz="1050" spc="8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scolaire</a:t>
            </a:r>
            <a:r>
              <a:rPr sz="1050" spc="10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de</a:t>
            </a:r>
            <a:r>
              <a:rPr sz="1050" spc="8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Rouyn-</a:t>
            </a:r>
            <a:r>
              <a:rPr sz="1050" spc="-10">
                <a:latin typeface="Trebuchet MS"/>
                <a:cs typeface="Trebuchet MS"/>
              </a:rPr>
              <a:t>Noranda </a:t>
            </a:r>
            <a:r>
              <a:rPr sz="1050">
                <a:latin typeface="Trebuchet MS"/>
                <a:cs typeface="Trebuchet MS"/>
              </a:rPr>
              <a:t>DATE</a:t>
            </a:r>
            <a:r>
              <a:rPr sz="1050" spc="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de</a:t>
            </a:r>
            <a:r>
              <a:rPr sz="1050" spc="2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la</a:t>
            </a:r>
            <a:r>
              <a:rPr sz="1050" spc="-15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signature</a:t>
            </a:r>
            <a:endParaRPr sz="1050">
              <a:latin typeface="Trebuchet MS"/>
              <a:cs typeface="Trebuchet MS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20325" y="6205473"/>
            <a:ext cx="1647063" cy="208279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38900" y="2088260"/>
            <a:ext cx="5466715" cy="3206750"/>
          </a:xfrm>
          <a:prstGeom prst="rect">
            <a:avLst/>
          </a:prstGeom>
        </p:spPr>
      </p:pic>
      <p:sp>
        <p:nvSpPr>
          <p:cNvPr id="10" name="object 10"/>
          <p:cNvSpPr/>
          <p:nvPr/>
        </p:nvSpPr>
        <p:spPr>
          <a:xfrm>
            <a:off x="895985" y="1460753"/>
            <a:ext cx="11010900" cy="6350"/>
          </a:xfrm>
          <a:custGeom>
            <a:avLst/>
            <a:gdLst/>
            <a:ahLst/>
            <a:cxnLst/>
            <a:rect l="l" t="t" r="r" b="b"/>
            <a:pathLst>
              <a:path w="11010900" h="6350">
                <a:moveTo>
                  <a:pt x="11010900" y="0"/>
                </a:moveTo>
                <a:lnTo>
                  <a:pt x="0" y="0"/>
                </a:lnTo>
                <a:lnTo>
                  <a:pt x="0" y="6350"/>
                </a:lnTo>
                <a:lnTo>
                  <a:pt x="11010900" y="6350"/>
                </a:lnTo>
                <a:lnTo>
                  <a:pt x="110109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25"/>
              <a:t>14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402569" y="532441"/>
            <a:ext cx="951865" cy="1562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200"/>
              </a:lnSpc>
            </a:pPr>
            <a:r>
              <a:rPr sz="1050">
                <a:latin typeface="Trebuchet MS"/>
                <a:cs typeface="Trebuchet MS"/>
              </a:rPr>
              <a:t>Logo</a:t>
            </a:r>
            <a:r>
              <a:rPr sz="1050" spc="3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de</a:t>
            </a:r>
            <a:r>
              <a:rPr sz="1050" spc="55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l’école</a:t>
            </a:r>
            <a:endParaRPr sz="105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04186" y="404007"/>
            <a:ext cx="1867088" cy="660063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901700" y="1834642"/>
            <a:ext cx="263017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>
                <a:solidFill>
                  <a:srgbClr val="00AB68"/>
                </a:solidFill>
                <a:latin typeface="Trebuchet MS"/>
                <a:cs typeface="Trebuchet MS"/>
              </a:rPr>
              <a:t>Définition</a:t>
            </a:r>
            <a:r>
              <a:rPr sz="1600" spc="-75">
                <a:solidFill>
                  <a:srgbClr val="00AB68"/>
                </a:solidFill>
                <a:latin typeface="Trebuchet MS"/>
                <a:cs typeface="Trebuchet MS"/>
              </a:rPr>
              <a:t> </a:t>
            </a:r>
            <a:r>
              <a:rPr sz="1600">
                <a:solidFill>
                  <a:srgbClr val="00AB68"/>
                </a:solidFill>
                <a:latin typeface="Trebuchet MS"/>
                <a:cs typeface="Trebuchet MS"/>
              </a:rPr>
              <a:t>du</a:t>
            </a:r>
            <a:r>
              <a:rPr sz="1600" spc="-80">
                <a:solidFill>
                  <a:srgbClr val="00AB68"/>
                </a:solidFill>
                <a:latin typeface="Trebuchet MS"/>
                <a:cs typeface="Trebuchet MS"/>
              </a:rPr>
              <a:t> </a:t>
            </a:r>
            <a:r>
              <a:rPr sz="1600">
                <a:solidFill>
                  <a:srgbClr val="00AB68"/>
                </a:solidFill>
                <a:latin typeface="Trebuchet MS"/>
                <a:cs typeface="Trebuchet MS"/>
              </a:rPr>
              <a:t>projet</a:t>
            </a:r>
            <a:r>
              <a:rPr sz="1600" spc="-80">
                <a:solidFill>
                  <a:srgbClr val="00AB68"/>
                </a:solidFill>
                <a:latin typeface="Trebuchet MS"/>
                <a:cs typeface="Trebuchet MS"/>
              </a:rPr>
              <a:t> </a:t>
            </a:r>
            <a:r>
              <a:rPr sz="1600" spc="-10">
                <a:solidFill>
                  <a:srgbClr val="00AB68"/>
                </a:solidFill>
                <a:latin typeface="Trebuchet MS"/>
                <a:cs typeface="Trebuchet MS"/>
              </a:rPr>
              <a:t>éducatif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1700" y="2320569"/>
            <a:ext cx="10915650" cy="18694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434340" algn="just">
              <a:lnSpc>
                <a:spcPct val="146700"/>
              </a:lnSpc>
              <a:spcBef>
                <a:spcPts val="95"/>
              </a:spcBef>
            </a:pPr>
            <a:r>
              <a:rPr sz="1050" spc="55">
                <a:latin typeface="Trebuchet MS"/>
                <a:cs typeface="Trebuchet MS"/>
              </a:rPr>
              <a:t>Le</a:t>
            </a:r>
            <a:r>
              <a:rPr sz="1050" spc="25">
                <a:latin typeface="Trebuchet MS"/>
                <a:cs typeface="Trebuchet MS"/>
              </a:rPr>
              <a:t> </a:t>
            </a:r>
            <a:r>
              <a:rPr sz="1050" spc="-20">
                <a:latin typeface="Trebuchet MS"/>
                <a:cs typeface="Trebuchet MS"/>
              </a:rPr>
              <a:t>projet</a:t>
            </a:r>
            <a:r>
              <a:rPr sz="1050" spc="3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éducatif</a:t>
            </a:r>
            <a:r>
              <a:rPr sz="1050" spc="2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est</a:t>
            </a:r>
            <a:r>
              <a:rPr sz="1050" spc="3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un</a:t>
            </a:r>
            <a:r>
              <a:rPr sz="1050" spc="15">
                <a:latin typeface="Trebuchet MS"/>
                <a:cs typeface="Trebuchet MS"/>
              </a:rPr>
              <a:t> </a:t>
            </a:r>
            <a:r>
              <a:rPr sz="1050" spc="-20">
                <a:latin typeface="Trebuchet MS"/>
                <a:cs typeface="Trebuchet MS"/>
              </a:rPr>
              <a:t>outil</a:t>
            </a:r>
            <a:r>
              <a:rPr sz="1050" spc="1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stratégique</a:t>
            </a:r>
            <a:r>
              <a:rPr sz="1050" spc="4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permettant</a:t>
            </a:r>
            <a:r>
              <a:rPr sz="1050" spc="3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de</a:t>
            </a:r>
            <a:r>
              <a:rPr sz="1050" spc="35">
                <a:latin typeface="Trebuchet MS"/>
                <a:cs typeface="Trebuchet MS"/>
              </a:rPr>
              <a:t> </a:t>
            </a:r>
            <a:r>
              <a:rPr sz="1050" spc="-25">
                <a:latin typeface="Trebuchet MS"/>
                <a:cs typeface="Trebuchet MS"/>
              </a:rPr>
              <a:t>définir</a:t>
            </a:r>
            <a:r>
              <a:rPr sz="1050" spc="1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et</a:t>
            </a:r>
            <a:r>
              <a:rPr sz="1050" spc="5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de</a:t>
            </a:r>
            <a:r>
              <a:rPr sz="1050" spc="35">
                <a:latin typeface="Trebuchet MS"/>
                <a:cs typeface="Trebuchet MS"/>
              </a:rPr>
              <a:t> </a:t>
            </a:r>
            <a:r>
              <a:rPr sz="1050" spc="-30">
                <a:latin typeface="Trebuchet MS"/>
                <a:cs typeface="Trebuchet MS"/>
              </a:rPr>
              <a:t>faire</a:t>
            </a:r>
            <a:r>
              <a:rPr sz="1050" spc="1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connaître</a:t>
            </a:r>
            <a:r>
              <a:rPr sz="1050" spc="2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à</a:t>
            </a:r>
            <a:r>
              <a:rPr sz="1050" spc="1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la</a:t>
            </a:r>
            <a:r>
              <a:rPr sz="1050" spc="1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communauté</a:t>
            </a:r>
            <a:r>
              <a:rPr sz="1050" spc="1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éducative</a:t>
            </a:r>
            <a:r>
              <a:rPr sz="1050" spc="35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d’un</a:t>
            </a:r>
            <a:r>
              <a:rPr sz="1050" spc="1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établissement</a:t>
            </a:r>
            <a:r>
              <a:rPr sz="1050" spc="3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d’enseignement</a:t>
            </a:r>
            <a:r>
              <a:rPr sz="1050" spc="50">
                <a:latin typeface="Trebuchet MS"/>
                <a:cs typeface="Trebuchet MS"/>
              </a:rPr>
              <a:t> </a:t>
            </a:r>
            <a:r>
              <a:rPr sz="1050" spc="55">
                <a:latin typeface="Trebuchet MS"/>
                <a:cs typeface="Trebuchet MS"/>
              </a:rPr>
              <a:t>des</a:t>
            </a:r>
            <a:r>
              <a:rPr sz="1050" spc="35">
                <a:latin typeface="Trebuchet MS"/>
                <a:cs typeface="Trebuchet MS"/>
              </a:rPr>
              <a:t> </a:t>
            </a:r>
            <a:r>
              <a:rPr sz="1050" spc="-25">
                <a:latin typeface="Trebuchet MS"/>
                <a:cs typeface="Trebuchet MS"/>
              </a:rPr>
              <a:t>orientations,</a:t>
            </a:r>
            <a:r>
              <a:rPr sz="1050" spc="15">
                <a:latin typeface="Trebuchet MS"/>
                <a:cs typeface="Trebuchet MS"/>
              </a:rPr>
              <a:t> </a:t>
            </a:r>
            <a:r>
              <a:rPr sz="1050" spc="30">
                <a:latin typeface="Trebuchet MS"/>
                <a:cs typeface="Trebuchet MS"/>
              </a:rPr>
              <a:t>des </a:t>
            </a:r>
            <a:r>
              <a:rPr sz="1050" spc="-20">
                <a:latin typeface="Trebuchet MS"/>
                <a:cs typeface="Trebuchet MS"/>
              </a:rPr>
              <a:t>priorités</a:t>
            </a:r>
            <a:r>
              <a:rPr sz="1050">
                <a:latin typeface="Trebuchet MS"/>
                <a:cs typeface="Trebuchet MS"/>
              </a:rPr>
              <a:t> </a:t>
            </a:r>
            <a:r>
              <a:rPr sz="1050" spc="-25">
                <a:latin typeface="Trebuchet MS"/>
                <a:cs typeface="Trebuchet MS"/>
              </a:rPr>
              <a:t>d’action</a:t>
            </a:r>
            <a:r>
              <a:rPr sz="1050" spc="-10">
                <a:latin typeface="Trebuchet MS"/>
                <a:cs typeface="Trebuchet MS"/>
              </a:rPr>
              <a:t> et</a:t>
            </a:r>
            <a:r>
              <a:rPr sz="1050" spc="1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les</a:t>
            </a:r>
            <a:r>
              <a:rPr sz="1050" spc="1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résultats</a:t>
            </a:r>
            <a:r>
              <a:rPr sz="1050" spc="1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attendus</a:t>
            </a:r>
            <a:r>
              <a:rPr sz="1050" spc="1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pour</a:t>
            </a:r>
            <a:r>
              <a:rPr sz="1050" spc="-1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assurer la</a:t>
            </a:r>
            <a:r>
              <a:rPr sz="1050" spc="-2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réussite</a:t>
            </a:r>
            <a:r>
              <a:rPr sz="1050" spc="-1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éducative de</a:t>
            </a:r>
            <a:r>
              <a:rPr sz="1050" spc="1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tous</a:t>
            </a:r>
            <a:r>
              <a:rPr sz="1050" spc="1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les</a:t>
            </a:r>
            <a:r>
              <a:rPr sz="1050" spc="-1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élèves,</a:t>
            </a:r>
            <a:r>
              <a:rPr sz="1050" spc="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jeunes </a:t>
            </a:r>
            <a:r>
              <a:rPr sz="1050" spc="-10">
                <a:latin typeface="Trebuchet MS"/>
                <a:cs typeface="Trebuchet MS"/>
              </a:rPr>
              <a:t>et</a:t>
            </a:r>
            <a:r>
              <a:rPr sz="1050" spc="15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adultes.</a:t>
            </a:r>
            <a:endParaRPr sz="1050">
              <a:latin typeface="Trebuchet MS"/>
              <a:cs typeface="Trebuchet MS"/>
            </a:endParaRPr>
          </a:p>
          <a:p>
            <a:pPr marL="12700" marR="5080" algn="just">
              <a:lnSpc>
                <a:spcPct val="146700"/>
              </a:lnSpc>
              <a:spcBef>
                <a:spcPts val="795"/>
              </a:spcBef>
            </a:pPr>
            <a:r>
              <a:rPr sz="1050" spc="-25">
                <a:latin typeface="Trebuchet MS"/>
                <a:cs typeface="Trebuchet MS"/>
              </a:rPr>
              <a:t>Il</a:t>
            </a:r>
            <a:r>
              <a:rPr sz="1050" spc="-35">
                <a:latin typeface="Trebuchet MS"/>
                <a:cs typeface="Trebuchet MS"/>
              </a:rPr>
              <a:t> </a:t>
            </a:r>
            <a:r>
              <a:rPr sz="1050" spc="15">
                <a:latin typeface="Trebuchet MS"/>
                <a:cs typeface="Trebuchet MS"/>
              </a:rPr>
              <a:t>est</a:t>
            </a:r>
            <a:r>
              <a:rPr sz="1050" spc="-25">
                <a:latin typeface="Trebuchet MS"/>
                <a:cs typeface="Trebuchet MS"/>
              </a:rPr>
              <a:t> </a:t>
            </a:r>
            <a:r>
              <a:rPr sz="1050" spc="10">
                <a:latin typeface="Trebuchet MS"/>
                <a:cs typeface="Trebuchet MS"/>
              </a:rPr>
              <a:t>élaboré</a:t>
            </a:r>
            <a:r>
              <a:rPr sz="1050" spc="-15">
                <a:latin typeface="Trebuchet MS"/>
                <a:cs typeface="Trebuchet MS"/>
              </a:rPr>
              <a:t> </a:t>
            </a:r>
            <a:r>
              <a:rPr sz="1050" spc="30">
                <a:latin typeface="Trebuchet MS"/>
                <a:cs typeface="Trebuchet MS"/>
              </a:rPr>
              <a:t>en</a:t>
            </a:r>
            <a:r>
              <a:rPr sz="1050" spc="-35">
                <a:latin typeface="Trebuchet MS"/>
                <a:cs typeface="Trebuchet MS"/>
              </a:rPr>
              <a:t> </a:t>
            </a:r>
            <a:r>
              <a:rPr sz="1050" spc="-5">
                <a:latin typeface="Trebuchet MS"/>
                <a:cs typeface="Trebuchet MS"/>
              </a:rPr>
              <a:t>fonction</a:t>
            </a:r>
            <a:r>
              <a:rPr sz="1050" spc="-25">
                <a:latin typeface="Trebuchet MS"/>
                <a:cs typeface="Trebuchet MS"/>
              </a:rPr>
              <a:t> </a:t>
            </a:r>
            <a:r>
              <a:rPr sz="1050" spc="55">
                <a:latin typeface="Trebuchet MS"/>
                <a:cs typeface="Trebuchet MS"/>
              </a:rPr>
              <a:t>des</a:t>
            </a:r>
            <a:r>
              <a:rPr sz="1050" spc="-1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caractéristiques</a:t>
            </a:r>
            <a:r>
              <a:rPr sz="1050" spc="-25">
                <a:latin typeface="Trebuchet MS"/>
                <a:cs typeface="Trebuchet MS"/>
              </a:rPr>
              <a:t> </a:t>
            </a:r>
            <a:r>
              <a:rPr sz="1050" spc="-15">
                <a:latin typeface="Trebuchet MS"/>
                <a:cs typeface="Trebuchet MS"/>
              </a:rPr>
              <a:t>et</a:t>
            </a:r>
            <a:r>
              <a:rPr sz="1050" spc="-30">
                <a:latin typeface="Trebuchet MS"/>
                <a:cs typeface="Trebuchet MS"/>
              </a:rPr>
              <a:t> </a:t>
            </a:r>
            <a:r>
              <a:rPr sz="1050" spc="50">
                <a:latin typeface="Trebuchet MS"/>
                <a:cs typeface="Trebuchet MS"/>
              </a:rPr>
              <a:t>des</a:t>
            </a:r>
            <a:r>
              <a:rPr sz="1050" spc="-15">
                <a:latin typeface="Trebuchet MS"/>
                <a:cs typeface="Trebuchet MS"/>
              </a:rPr>
              <a:t> </a:t>
            </a:r>
            <a:r>
              <a:rPr sz="1050" spc="30">
                <a:latin typeface="Trebuchet MS"/>
                <a:cs typeface="Trebuchet MS"/>
              </a:rPr>
              <a:t>besoins</a:t>
            </a:r>
            <a:r>
              <a:rPr sz="1050" spc="-30">
                <a:latin typeface="Trebuchet MS"/>
                <a:cs typeface="Trebuchet MS"/>
              </a:rPr>
              <a:t> </a:t>
            </a:r>
            <a:r>
              <a:rPr sz="1050" spc="50">
                <a:latin typeface="Trebuchet MS"/>
                <a:cs typeface="Trebuchet MS"/>
              </a:rPr>
              <a:t>des</a:t>
            </a:r>
            <a:r>
              <a:rPr sz="1050" spc="-30">
                <a:latin typeface="Trebuchet MS"/>
                <a:cs typeface="Trebuchet MS"/>
              </a:rPr>
              <a:t> </a:t>
            </a:r>
            <a:r>
              <a:rPr sz="1050" spc="25">
                <a:latin typeface="Trebuchet MS"/>
                <a:cs typeface="Trebuchet MS"/>
              </a:rPr>
              <a:t>élèves</a:t>
            </a:r>
            <a:r>
              <a:rPr sz="1050" spc="-3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qui</a:t>
            </a:r>
            <a:r>
              <a:rPr sz="1050" spc="-3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fréquentent</a:t>
            </a:r>
            <a:r>
              <a:rPr sz="1050" spc="-15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l’établissement</a:t>
            </a:r>
            <a:r>
              <a:rPr sz="1050" spc="-15">
                <a:latin typeface="Trebuchet MS"/>
                <a:cs typeface="Trebuchet MS"/>
              </a:rPr>
              <a:t> </a:t>
            </a:r>
            <a:r>
              <a:rPr sz="1050" spc="10">
                <a:latin typeface="Trebuchet MS"/>
                <a:cs typeface="Trebuchet MS"/>
              </a:rPr>
              <a:t>d’enseignement</a:t>
            </a:r>
            <a:r>
              <a:rPr sz="1050" spc="-15">
                <a:latin typeface="Trebuchet MS"/>
                <a:cs typeface="Trebuchet MS"/>
              </a:rPr>
              <a:t> </a:t>
            </a:r>
            <a:r>
              <a:rPr sz="1050" spc="-5">
                <a:latin typeface="Trebuchet MS"/>
                <a:cs typeface="Trebuchet MS"/>
              </a:rPr>
              <a:t>ainsi</a:t>
            </a:r>
            <a:r>
              <a:rPr sz="1050" spc="-15">
                <a:latin typeface="Trebuchet MS"/>
                <a:cs typeface="Trebuchet MS"/>
              </a:rPr>
              <a:t> </a:t>
            </a:r>
            <a:r>
              <a:rPr sz="1050" spc="45">
                <a:latin typeface="Trebuchet MS"/>
                <a:cs typeface="Trebuchet MS"/>
              </a:rPr>
              <a:t>que</a:t>
            </a:r>
            <a:r>
              <a:rPr sz="1050" spc="-25">
                <a:latin typeface="Trebuchet MS"/>
                <a:cs typeface="Trebuchet MS"/>
              </a:rPr>
              <a:t> </a:t>
            </a:r>
            <a:r>
              <a:rPr sz="1050" spc="50">
                <a:latin typeface="Trebuchet MS"/>
                <a:cs typeface="Trebuchet MS"/>
              </a:rPr>
              <a:t>des</a:t>
            </a:r>
            <a:r>
              <a:rPr sz="1050" spc="-15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attentes</a:t>
            </a:r>
            <a:r>
              <a:rPr sz="1050" spc="-15">
                <a:latin typeface="Trebuchet MS"/>
                <a:cs typeface="Trebuchet MS"/>
              </a:rPr>
              <a:t> </a:t>
            </a:r>
            <a:r>
              <a:rPr sz="1050" spc="15">
                <a:latin typeface="Trebuchet MS"/>
                <a:cs typeface="Trebuchet MS"/>
              </a:rPr>
              <a:t>formulées</a:t>
            </a:r>
            <a:r>
              <a:rPr sz="1050" spc="-15">
                <a:latin typeface="Trebuchet MS"/>
                <a:cs typeface="Trebuchet MS"/>
              </a:rPr>
              <a:t> </a:t>
            </a:r>
            <a:r>
              <a:rPr sz="1050" spc="5">
                <a:latin typeface="Trebuchet MS"/>
                <a:cs typeface="Trebuchet MS"/>
              </a:rPr>
              <a:t>par</a:t>
            </a:r>
            <a:r>
              <a:rPr sz="1050" spc="-35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le</a:t>
            </a:r>
            <a:r>
              <a:rPr sz="1050" spc="-15">
                <a:latin typeface="Trebuchet MS"/>
                <a:cs typeface="Trebuchet MS"/>
              </a:rPr>
              <a:t> </a:t>
            </a:r>
            <a:r>
              <a:rPr sz="1050" spc="-5">
                <a:latin typeface="Trebuchet MS"/>
                <a:cs typeface="Trebuchet MS"/>
              </a:rPr>
              <a:t>milieu</a:t>
            </a:r>
            <a:r>
              <a:rPr sz="1050" spc="-25">
                <a:latin typeface="Trebuchet MS"/>
                <a:cs typeface="Trebuchet MS"/>
              </a:rPr>
              <a:t> </a:t>
            </a:r>
            <a:r>
              <a:rPr sz="1050" spc="20">
                <a:latin typeface="Trebuchet MS"/>
                <a:cs typeface="Trebuchet MS"/>
              </a:rPr>
              <a:t>au</a:t>
            </a:r>
            <a:r>
              <a:rPr sz="1050" spc="-35">
                <a:latin typeface="Trebuchet MS"/>
                <a:cs typeface="Trebuchet MS"/>
              </a:rPr>
              <a:t> </a:t>
            </a:r>
            <a:r>
              <a:rPr sz="1050" spc="15">
                <a:latin typeface="Trebuchet MS"/>
                <a:cs typeface="Trebuchet MS"/>
              </a:rPr>
              <a:t>regard</a:t>
            </a:r>
            <a:r>
              <a:rPr sz="1050" spc="30">
                <a:latin typeface="Trebuchet MS"/>
                <a:cs typeface="Trebuchet MS"/>
              </a:rPr>
              <a:t> </a:t>
            </a:r>
            <a:r>
              <a:rPr sz="1050" spc="45">
                <a:latin typeface="Trebuchet MS"/>
                <a:cs typeface="Trebuchet MS"/>
              </a:rPr>
              <a:t>de</a:t>
            </a:r>
            <a:r>
              <a:rPr sz="1050" spc="-15">
                <a:latin typeface="Trebuchet MS"/>
                <a:cs typeface="Trebuchet MS"/>
              </a:rPr>
              <a:t> </a:t>
            </a:r>
            <a:r>
              <a:rPr sz="1050" spc="-30">
                <a:latin typeface="Trebuchet MS"/>
                <a:cs typeface="Trebuchet MS"/>
              </a:rPr>
              <a:t>l’éducation.</a:t>
            </a:r>
            <a:r>
              <a:rPr sz="1050" spc="-2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Résultant</a:t>
            </a:r>
            <a:r>
              <a:rPr sz="1050" spc="-5">
                <a:latin typeface="Trebuchet MS"/>
                <a:cs typeface="Trebuchet MS"/>
              </a:rPr>
              <a:t> </a:t>
            </a:r>
            <a:r>
              <a:rPr sz="1050" spc="-15">
                <a:latin typeface="Trebuchet MS"/>
                <a:cs typeface="Trebuchet MS"/>
              </a:rPr>
              <a:t>d’un</a:t>
            </a:r>
            <a:r>
              <a:rPr sz="1050" spc="-35">
                <a:latin typeface="Trebuchet MS"/>
                <a:cs typeface="Trebuchet MS"/>
              </a:rPr>
              <a:t> </a:t>
            </a:r>
            <a:r>
              <a:rPr sz="1050" spc="25">
                <a:latin typeface="Trebuchet MS"/>
                <a:cs typeface="Trebuchet MS"/>
              </a:rPr>
              <a:t>consensus,</a:t>
            </a:r>
            <a:r>
              <a:rPr sz="1050" spc="-25">
                <a:latin typeface="Trebuchet MS"/>
                <a:cs typeface="Trebuchet MS"/>
              </a:rPr>
              <a:t> </a:t>
            </a:r>
            <a:r>
              <a:rPr sz="1050" spc="-60">
                <a:latin typeface="Trebuchet MS"/>
                <a:cs typeface="Trebuchet MS"/>
              </a:rPr>
              <a:t>il</a:t>
            </a:r>
            <a:r>
              <a:rPr sz="1050" spc="-35">
                <a:latin typeface="Trebuchet MS"/>
                <a:cs typeface="Trebuchet MS"/>
              </a:rPr>
              <a:t> </a:t>
            </a:r>
            <a:r>
              <a:rPr sz="1050" spc="15">
                <a:latin typeface="Trebuchet MS"/>
                <a:cs typeface="Trebuchet MS"/>
              </a:rPr>
              <a:t>est</a:t>
            </a:r>
            <a:r>
              <a:rPr sz="1050" spc="-15">
                <a:latin typeface="Trebuchet MS"/>
                <a:cs typeface="Trebuchet MS"/>
              </a:rPr>
              <a:t> </a:t>
            </a:r>
            <a:r>
              <a:rPr sz="1050" spc="35">
                <a:latin typeface="Trebuchet MS"/>
                <a:cs typeface="Trebuchet MS"/>
              </a:rPr>
              <a:t>conçu</a:t>
            </a:r>
            <a:r>
              <a:rPr sz="1050" spc="-25">
                <a:latin typeface="Trebuchet MS"/>
                <a:cs typeface="Trebuchet MS"/>
              </a:rPr>
              <a:t> </a:t>
            </a:r>
            <a:r>
              <a:rPr sz="1050" spc="-15">
                <a:latin typeface="Trebuchet MS"/>
                <a:cs typeface="Trebuchet MS"/>
              </a:rPr>
              <a:t>et </a:t>
            </a:r>
            <a:r>
              <a:rPr sz="1050" spc="20">
                <a:latin typeface="Trebuchet MS"/>
                <a:cs typeface="Trebuchet MS"/>
              </a:rPr>
              <a:t>mis</a:t>
            </a:r>
            <a:r>
              <a:rPr sz="1050" spc="-30">
                <a:latin typeface="Trebuchet MS"/>
                <a:cs typeface="Trebuchet MS"/>
              </a:rPr>
              <a:t> </a:t>
            </a:r>
            <a:r>
              <a:rPr sz="1050" spc="30">
                <a:latin typeface="Trebuchet MS"/>
                <a:cs typeface="Trebuchet MS"/>
              </a:rPr>
              <a:t>en</a:t>
            </a:r>
            <a:r>
              <a:rPr sz="1050" spc="-35">
                <a:latin typeface="Trebuchet MS"/>
                <a:cs typeface="Trebuchet MS"/>
              </a:rPr>
              <a:t> </a:t>
            </a:r>
            <a:r>
              <a:rPr sz="1050" spc="25">
                <a:latin typeface="Trebuchet MS"/>
                <a:cs typeface="Trebuchet MS"/>
              </a:rPr>
              <a:t>œuvre</a:t>
            </a:r>
            <a:r>
              <a:rPr sz="1050" spc="-15">
                <a:latin typeface="Trebuchet MS"/>
                <a:cs typeface="Trebuchet MS"/>
              </a:rPr>
              <a:t> </a:t>
            </a:r>
            <a:r>
              <a:rPr sz="1050" spc="30">
                <a:latin typeface="Trebuchet MS"/>
                <a:cs typeface="Trebuchet MS"/>
              </a:rPr>
              <a:t>en</a:t>
            </a:r>
            <a:r>
              <a:rPr sz="1050" spc="-35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faisant</a:t>
            </a:r>
            <a:r>
              <a:rPr sz="1050" spc="-15">
                <a:latin typeface="Trebuchet MS"/>
                <a:cs typeface="Trebuchet MS"/>
              </a:rPr>
              <a:t> </a:t>
            </a:r>
            <a:r>
              <a:rPr sz="1050" spc="20">
                <a:latin typeface="Trebuchet MS"/>
                <a:cs typeface="Trebuchet MS"/>
              </a:rPr>
              <a:t>appel</a:t>
            </a:r>
            <a:r>
              <a:rPr sz="1050" spc="-25">
                <a:latin typeface="Trebuchet MS"/>
                <a:cs typeface="Trebuchet MS"/>
              </a:rPr>
              <a:t> </a:t>
            </a:r>
            <a:r>
              <a:rPr sz="1050" spc="15">
                <a:latin typeface="Trebuchet MS"/>
                <a:cs typeface="Trebuchet MS"/>
              </a:rPr>
              <a:t>à</a:t>
            </a:r>
            <a:r>
              <a:rPr sz="1050" spc="-3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la</a:t>
            </a:r>
            <a:r>
              <a:rPr sz="1050" spc="-3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collaboration</a:t>
            </a:r>
            <a:r>
              <a:rPr sz="1050" spc="-35">
                <a:latin typeface="Trebuchet MS"/>
                <a:cs typeface="Trebuchet MS"/>
              </a:rPr>
              <a:t> </a:t>
            </a:r>
            <a:r>
              <a:rPr sz="1050" spc="55">
                <a:latin typeface="Trebuchet MS"/>
                <a:cs typeface="Trebuchet MS"/>
              </a:rPr>
              <a:t>des</a:t>
            </a:r>
            <a:r>
              <a:rPr sz="1050" spc="-30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différents</a:t>
            </a:r>
            <a:r>
              <a:rPr sz="1050" spc="-15">
                <a:latin typeface="Trebuchet MS"/>
                <a:cs typeface="Trebuchet MS"/>
              </a:rPr>
              <a:t> </a:t>
            </a:r>
            <a:r>
              <a:rPr sz="1050" spc="10">
                <a:latin typeface="Trebuchet MS"/>
                <a:cs typeface="Trebuchet MS"/>
              </a:rPr>
              <a:t>acteurs</a:t>
            </a:r>
            <a:r>
              <a:rPr sz="1050" spc="-20">
                <a:latin typeface="Trebuchet MS"/>
                <a:cs typeface="Trebuchet MS"/>
              </a:rPr>
              <a:t> </a:t>
            </a:r>
            <a:r>
              <a:rPr sz="1050" spc="10">
                <a:latin typeface="Trebuchet MS"/>
                <a:cs typeface="Trebuchet MS"/>
              </a:rPr>
              <a:t>intéressés</a:t>
            </a:r>
            <a:r>
              <a:rPr sz="1050" spc="-30">
                <a:latin typeface="Trebuchet MS"/>
                <a:cs typeface="Trebuchet MS"/>
              </a:rPr>
              <a:t> </a:t>
            </a:r>
            <a:r>
              <a:rPr sz="1050" spc="5">
                <a:latin typeface="Trebuchet MS"/>
                <a:cs typeface="Trebuchet MS"/>
              </a:rPr>
              <a:t>par</a:t>
            </a:r>
            <a:r>
              <a:rPr sz="1050" spc="-35">
                <a:latin typeface="Trebuchet MS"/>
                <a:cs typeface="Trebuchet MS"/>
              </a:rPr>
              <a:t> </a:t>
            </a:r>
            <a:r>
              <a:rPr sz="1050" spc="-15">
                <a:latin typeface="Trebuchet MS"/>
                <a:cs typeface="Trebuchet MS"/>
              </a:rPr>
              <a:t>l’école</a:t>
            </a:r>
            <a:r>
              <a:rPr sz="1050" spc="-40">
                <a:latin typeface="Trebuchet MS"/>
                <a:cs typeface="Trebuchet MS"/>
              </a:rPr>
              <a:t> </a:t>
            </a:r>
            <a:r>
              <a:rPr sz="1050" spc="-15">
                <a:latin typeface="Trebuchet MS"/>
                <a:cs typeface="Trebuchet MS"/>
              </a:rPr>
              <a:t>et</a:t>
            </a:r>
            <a:r>
              <a:rPr sz="1050" spc="-3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la</a:t>
            </a:r>
            <a:r>
              <a:rPr sz="1050" spc="-45">
                <a:latin typeface="Trebuchet MS"/>
                <a:cs typeface="Trebuchet MS"/>
              </a:rPr>
              <a:t> </a:t>
            </a:r>
            <a:r>
              <a:rPr sz="1050" spc="5">
                <a:latin typeface="Trebuchet MS"/>
                <a:cs typeface="Trebuchet MS"/>
              </a:rPr>
              <a:t>réussite</a:t>
            </a:r>
            <a:r>
              <a:rPr sz="1050" spc="-25">
                <a:latin typeface="Trebuchet MS"/>
                <a:cs typeface="Trebuchet MS"/>
              </a:rPr>
              <a:t> </a:t>
            </a:r>
            <a:r>
              <a:rPr sz="1050" spc="10">
                <a:latin typeface="Trebuchet MS"/>
                <a:cs typeface="Trebuchet MS"/>
              </a:rPr>
              <a:t>éducative</a:t>
            </a:r>
            <a:r>
              <a:rPr sz="1050" spc="-25">
                <a:latin typeface="Trebuchet MS"/>
                <a:cs typeface="Trebuchet MS"/>
              </a:rPr>
              <a:t> </a:t>
            </a:r>
            <a:r>
              <a:rPr sz="1050" spc="-195">
                <a:latin typeface="Trebuchet MS"/>
                <a:cs typeface="Trebuchet MS"/>
              </a:rPr>
              <a:t>:</a:t>
            </a:r>
            <a:r>
              <a:rPr sz="1050" spc="-20">
                <a:latin typeface="Trebuchet MS"/>
                <a:cs typeface="Trebuchet MS"/>
              </a:rPr>
              <a:t> </a:t>
            </a:r>
            <a:r>
              <a:rPr sz="1050" spc="15">
                <a:latin typeface="Trebuchet MS"/>
                <a:cs typeface="Trebuchet MS"/>
              </a:rPr>
              <a:t>les</a:t>
            </a:r>
            <a:r>
              <a:rPr sz="1050" spc="6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élèves,</a:t>
            </a:r>
            <a:r>
              <a:rPr sz="1050" spc="-45">
                <a:latin typeface="Trebuchet MS"/>
                <a:cs typeface="Trebuchet MS"/>
              </a:rPr>
              <a:t> </a:t>
            </a:r>
            <a:r>
              <a:rPr sz="1050" spc="20">
                <a:latin typeface="Trebuchet MS"/>
                <a:cs typeface="Trebuchet MS"/>
              </a:rPr>
              <a:t>les</a:t>
            </a:r>
            <a:r>
              <a:rPr sz="1050" spc="-40">
                <a:latin typeface="Trebuchet MS"/>
                <a:cs typeface="Trebuchet MS"/>
              </a:rPr>
              <a:t> </a:t>
            </a:r>
            <a:r>
              <a:rPr sz="1050" spc="10">
                <a:latin typeface="Trebuchet MS"/>
                <a:cs typeface="Trebuchet MS"/>
              </a:rPr>
              <a:t>parents</a:t>
            </a:r>
            <a:r>
              <a:rPr sz="1050" spc="-40">
                <a:latin typeface="Trebuchet MS"/>
                <a:cs typeface="Trebuchet MS"/>
              </a:rPr>
              <a:t> </a:t>
            </a:r>
            <a:r>
              <a:rPr sz="1050" spc="-20">
                <a:latin typeface="Trebuchet MS"/>
                <a:cs typeface="Trebuchet MS"/>
              </a:rPr>
              <a:t>et</a:t>
            </a:r>
            <a:r>
              <a:rPr sz="1050" spc="-50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le</a:t>
            </a:r>
            <a:r>
              <a:rPr sz="1050" spc="-50">
                <a:latin typeface="Trebuchet MS"/>
                <a:cs typeface="Trebuchet MS"/>
              </a:rPr>
              <a:t> </a:t>
            </a:r>
            <a:r>
              <a:rPr sz="1050" spc="20">
                <a:latin typeface="Trebuchet MS"/>
                <a:cs typeface="Trebuchet MS"/>
              </a:rPr>
              <a:t>personnel</a:t>
            </a:r>
            <a:r>
              <a:rPr sz="1050" spc="-60">
                <a:latin typeface="Trebuchet MS"/>
                <a:cs typeface="Trebuchet MS"/>
              </a:rPr>
              <a:t> </a:t>
            </a:r>
            <a:r>
              <a:rPr sz="1050" spc="45">
                <a:latin typeface="Trebuchet MS"/>
                <a:cs typeface="Trebuchet MS"/>
              </a:rPr>
              <a:t>de</a:t>
            </a:r>
            <a:r>
              <a:rPr sz="1050" spc="-40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l’établissement</a:t>
            </a:r>
            <a:r>
              <a:rPr sz="1050" spc="-40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ainsi</a:t>
            </a:r>
            <a:r>
              <a:rPr sz="1050" spc="-55">
                <a:latin typeface="Trebuchet MS"/>
                <a:cs typeface="Trebuchet MS"/>
              </a:rPr>
              <a:t> </a:t>
            </a:r>
            <a:r>
              <a:rPr sz="1050" spc="45">
                <a:latin typeface="Trebuchet MS"/>
                <a:cs typeface="Trebuchet MS"/>
              </a:rPr>
              <a:t>que</a:t>
            </a:r>
            <a:r>
              <a:rPr sz="1050" spc="-40">
                <a:latin typeface="Trebuchet MS"/>
                <a:cs typeface="Trebuchet MS"/>
              </a:rPr>
              <a:t> </a:t>
            </a:r>
            <a:r>
              <a:rPr sz="1050" spc="20">
                <a:latin typeface="Trebuchet MS"/>
                <a:cs typeface="Trebuchet MS"/>
              </a:rPr>
              <a:t>les</a:t>
            </a:r>
            <a:r>
              <a:rPr sz="1050" spc="-40">
                <a:latin typeface="Trebuchet MS"/>
                <a:cs typeface="Trebuchet MS"/>
              </a:rPr>
              <a:t> </a:t>
            </a:r>
            <a:r>
              <a:rPr sz="1050" spc="35">
                <a:latin typeface="Trebuchet MS"/>
                <a:cs typeface="Trebuchet MS"/>
              </a:rPr>
              <a:t>membres</a:t>
            </a:r>
            <a:r>
              <a:rPr sz="1050" spc="-40">
                <a:latin typeface="Trebuchet MS"/>
                <a:cs typeface="Trebuchet MS"/>
              </a:rPr>
              <a:t> </a:t>
            </a:r>
            <a:r>
              <a:rPr sz="1050" spc="40">
                <a:latin typeface="Trebuchet MS"/>
                <a:cs typeface="Trebuchet MS"/>
              </a:rPr>
              <a:t>de</a:t>
            </a:r>
            <a:r>
              <a:rPr sz="1050" spc="-5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la</a:t>
            </a:r>
            <a:r>
              <a:rPr sz="1050" spc="-70">
                <a:latin typeface="Trebuchet MS"/>
                <a:cs typeface="Trebuchet MS"/>
              </a:rPr>
              <a:t> </a:t>
            </a:r>
            <a:r>
              <a:rPr sz="1050" spc="30">
                <a:latin typeface="Trebuchet MS"/>
                <a:cs typeface="Trebuchet MS"/>
              </a:rPr>
              <a:t>communauté</a:t>
            </a:r>
            <a:r>
              <a:rPr sz="1050" spc="-40">
                <a:latin typeface="Trebuchet MS"/>
                <a:cs typeface="Trebuchet MS"/>
              </a:rPr>
              <a:t> </a:t>
            </a:r>
            <a:r>
              <a:rPr sz="1050" spc="-20">
                <a:latin typeface="Trebuchet MS"/>
                <a:cs typeface="Trebuchet MS"/>
              </a:rPr>
              <a:t>et</a:t>
            </a:r>
            <a:r>
              <a:rPr sz="1050" spc="-65">
                <a:latin typeface="Trebuchet MS"/>
                <a:cs typeface="Trebuchet MS"/>
              </a:rPr>
              <a:t> </a:t>
            </a:r>
            <a:r>
              <a:rPr sz="1050" spc="45">
                <a:latin typeface="Trebuchet MS"/>
                <a:cs typeface="Trebuchet MS"/>
              </a:rPr>
              <a:t>du</a:t>
            </a:r>
            <a:r>
              <a:rPr sz="1050" spc="-5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centre</a:t>
            </a:r>
            <a:r>
              <a:rPr sz="1050" spc="-40">
                <a:latin typeface="Trebuchet MS"/>
                <a:cs typeface="Trebuchet MS"/>
              </a:rPr>
              <a:t> </a:t>
            </a:r>
            <a:r>
              <a:rPr sz="1050" spc="40">
                <a:latin typeface="Trebuchet MS"/>
                <a:cs typeface="Trebuchet MS"/>
              </a:rPr>
              <a:t>de</a:t>
            </a:r>
            <a:r>
              <a:rPr sz="1050" spc="-50">
                <a:latin typeface="Trebuchet MS"/>
                <a:cs typeface="Trebuchet MS"/>
              </a:rPr>
              <a:t> </a:t>
            </a:r>
            <a:r>
              <a:rPr sz="1050" spc="15">
                <a:latin typeface="Trebuchet MS"/>
                <a:cs typeface="Trebuchet MS"/>
              </a:rPr>
              <a:t>services</a:t>
            </a:r>
            <a:r>
              <a:rPr sz="1050" spc="-50">
                <a:latin typeface="Trebuchet MS"/>
                <a:cs typeface="Trebuchet MS"/>
              </a:rPr>
              <a:t> </a:t>
            </a:r>
            <a:r>
              <a:rPr sz="1050" spc="-15">
                <a:latin typeface="Trebuchet MS"/>
                <a:cs typeface="Trebuchet MS"/>
              </a:rPr>
              <a:t>scolaire.</a:t>
            </a:r>
            <a:endParaRPr sz="1050">
              <a:latin typeface="Trebuchet MS"/>
              <a:cs typeface="Trebuchet MS"/>
            </a:endParaRPr>
          </a:p>
          <a:p>
            <a:pPr marL="12700" marR="109855" algn="just">
              <a:lnSpc>
                <a:spcPct val="146700"/>
              </a:lnSpc>
              <a:spcBef>
                <a:spcPts val="790"/>
              </a:spcBef>
            </a:pPr>
            <a:r>
              <a:rPr sz="1050" spc="55">
                <a:latin typeface="Trebuchet MS"/>
                <a:cs typeface="Trebuchet MS"/>
              </a:rPr>
              <a:t>Le</a:t>
            </a:r>
            <a:r>
              <a:rPr sz="1050" spc="35">
                <a:latin typeface="Trebuchet MS"/>
                <a:cs typeface="Trebuchet MS"/>
              </a:rPr>
              <a:t> </a:t>
            </a:r>
            <a:r>
              <a:rPr sz="1050" spc="-20">
                <a:latin typeface="Trebuchet MS"/>
                <a:cs typeface="Trebuchet MS"/>
              </a:rPr>
              <a:t>projet</a:t>
            </a:r>
            <a:r>
              <a:rPr sz="1050" spc="5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éducatif</a:t>
            </a:r>
            <a:r>
              <a:rPr sz="1050" spc="25">
                <a:latin typeface="Trebuchet MS"/>
                <a:cs typeface="Trebuchet MS"/>
              </a:rPr>
              <a:t> </a:t>
            </a:r>
            <a:r>
              <a:rPr sz="1050" spc="-30">
                <a:latin typeface="Trebuchet MS"/>
                <a:cs typeface="Trebuchet MS"/>
              </a:rPr>
              <a:t>s’inscrit</a:t>
            </a:r>
            <a:r>
              <a:rPr sz="1050" spc="5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donc</a:t>
            </a:r>
            <a:r>
              <a:rPr sz="1050" spc="3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dans</a:t>
            </a:r>
            <a:r>
              <a:rPr sz="1050" spc="5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une</a:t>
            </a:r>
            <a:r>
              <a:rPr sz="1050" spc="2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démarche</a:t>
            </a:r>
            <a:r>
              <a:rPr sz="1050" spc="5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favorisant</a:t>
            </a:r>
            <a:r>
              <a:rPr sz="1050" spc="5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la</a:t>
            </a:r>
            <a:r>
              <a:rPr sz="1050" spc="1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synergie</a:t>
            </a:r>
            <a:r>
              <a:rPr sz="1050" spc="4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et</a:t>
            </a:r>
            <a:r>
              <a:rPr sz="1050" spc="5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la</a:t>
            </a:r>
            <a:r>
              <a:rPr sz="1050" spc="2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cohérence</a:t>
            </a:r>
            <a:r>
              <a:rPr sz="1050" spc="2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entre</a:t>
            </a:r>
            <a:r>
              <a:rPr sz="1050" spc="2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tous</a:t>
            </a:r>
            <a:r>
              <a:rPr sz="1050" spc="5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les</a:t>
            </a:r>
            <a:r>
              <a:rPr sz="1050" spc="3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paliers</a:t>
            </a:r>
            <a:r>
              <a:rPr sz="1050" spc="3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du</a:t>
            </a:r>
            <a:r>
              <a:rPr sz="1050" spc="2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système</a:t>
            </a:r>
            <a:r>
              <a:rPr sz="1050" spc="5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éducatif</a:t>
            </a:r>
            <a:r>
              <a:rPr sz="1050" spc="35">
                <a:latin typeface="Trebuchet MS"/>
                <a:cs typeface="Trebuchet MS"/>
              </a:rPr>
              <a:t> </a:t>
            </a:r>
            <a:r>
              <a:rPr sz="1050" spc="-40">
                <a:latin typeface="Trebuchet MS"/>
                <a:cs typeface="Trebuchet MS"/>
              </a:rPr>
              <a:t>(le</a:t>
            </a:r>
            <a:r>
              <a:rPr sz="1050" spc="5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ministère</a:t>
            </a:r>
            <a:r>
              <a:rPr sz="1050" spc="4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de</a:t>
            </a:r>
            <a:r>
              <a:rPr sz="1050" spc="20">
                <a:latin typeface="Trebuchet MS"/>
                <a:cs typeface="Trebuchet MS"/>
              </a:rPr>
              <a:t> </a:t>
            </a:r>
            <a:r>
              <a:rPr sz="1050" spc="-25">
                <a:latin typeface="Trebuchet MS"/>
                <a:cs typeface="Trebuchet MS"/>
              </a:rPr>
              <a:t>l’Éducation,</a:t>
            </a:r>
            <a:r>
              <a:rPr sz="1050" spc="3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les</a:t>
            </a:r>
            <a:r>
              <a:rPr sz="1050" spc="5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centres</a:t>
            </a:r>
            <a:r>
              <a:rPr sz="1050" spc="30">
                <a:latin typeface="Trebuchet MS"/>
                <a:cs typeface="Trebuchet MS"/>
              </a:rPr>
              <a:t> </a:t>
            </a:r>
            <a:r>
              <a:rPr sz="1050" spc="-25">
                <a:latin typeface="Trebuchet MS"/>
                <a:cs typeface="Trebuchet MS"/>
              </a:rPr>
              <a:t>de </a:t>
            </a:r>
            <a:r>
              <a:rPr sz="1050">
                <a:latin typeface="Trebuchet MS"/>
                <a:cs typeface="Trebuchet MS"/>
              </a:rPr>
              <a:t>services</a:t>
            </a:r>
            <a:r>
              <a:rPr sz="1050" spc="1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scolaires</a:t>
            </a:r>
            <a:r>
              <a:rPr sz="1050" spc="30">
                <a:latin typeface="Trebuchet MS"/>
                <a:cs typeface="Trebuchet MS"/>
              </a:rPr>
              <a:t> </a:t>
            </a:r>
            <a:r>
              <a:rPr sz="1050" spc="-20">
                <a:latin typeface="Trebuchet MS"/>
                <a:cs typeface="Trebuchet MS"/>
              </a:rPr>
              <a:t>et</a:t>
            </a:r>
            <a:r>
              <a:rPr sz="1050" spc="3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les</a:t>
            </a:r>
            <a:r>
              <a:rPr sz="1050" spc="3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établissements</a:t>
            </a:r>
            <a:r>
              <a:rPr sz="1050" spc="30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d’enseignement),</a:t>
            </a:r>
            <a:r>
              <a:rPr sz="1050" spc="2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dans</a:t>
            </a:r>
            <a:r>
              <a:rPr sz="1050" spc="4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le</a:t>
            </a:r>
            <a:r>
              <a:rPr sz="1050" spc="4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respect</a:t>
            </a:r>
            <a:r>
              <a:rPr sz="1050" spc="3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de</a:t>
            </a:r>
            <a:r>
              <a:rPr sz="1050" spc="65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l’autonomie</a:t>
            </a:r>
            <a:r>
              <a:rPr sz="1050" spc="20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et</a:t>
            </a:r>
            <a:r>
              <a:rPr sz="1050" spc="45">
                <a:latin typeface="Trebuchet MS"/>
                <a:cs typeface="Trebuchet MS"/>
              </a:rPr>
              <a:t> </a:t>
            </a:r>
            <a:r>
              <a:rPr sz="1050" spc="50">
                <a:latin typeface="Trebuchet MS"/>
                <a:cs typeface="Trebuchet MS"/>
              </a:rPr>
              <a:t>des</a:t>
            </a:r>
            <a:r>
              <a:rPr sz="1050" spc="45">
                <a:latin typeface="Trebuchet MS"/>
                <a:cs typeface="Trebuchet MS"/>
              </a:rPr>
              <a:t> </a:t>
            </a:r>
            <a:r>
              <a:rPr sz="1050" spc="-20">
                <a:latin typeface="Trebuchet MS"/>
                <a:cs typeface="Trebuchet MS"/>
              </a:rPr>
              <a:t>particularités</a:t>
            </a:r>
            <a:r>
              <a:rPr sz="1050" spc="3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de</a:t>
            </a:r>
            <a:r>
              <a:rPr sz="1050" spc="30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chacun.</a:t>
            </a:r>
            <a:endParaRPr sz="105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1700" y="4668392"/>
            <a:ext cx="206121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>
                <a:solidFill>
                  <a:srgbClr val="00AB68"/>
                </a:solidFill>
                <a:latin typeface="Trebuchet MS"/>
                <a:cs typeface="Trebuchet MS"/>
              </a:rPr>
              <a:t>Encadrements</a:t>
            </a:r>
            <a:r>
              <a:rPr sz="1600" spc="445">
                <a:solidFill>
                  <a:srgbClr val="00AB68"/>
                </a:solidFill>
                <a:latin typeface="Trebuchet MS"/>
                <a:cs typeface="Trebuchet MS"/>
              </a:rPr>
              <a:t> </a:t>
            </a:r>
            <a:r>
              <a:rPr sz="1600" spc="-10">
                <a:solidFill>
                  <a:srgbClr val="00AB68"/>
                </a:solidFill>
                <a:latin typeface="Trebuchet MS"/>
                <a:cs typeface="Trebuchet MS"/>
              </a:rPr>
              <a:t>légaux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01700" y="5369433"/>
            <a:ext cx="10681970" cy="10071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>
                <a:latin typeface="Trebuchet MS"/>
                <a:cs typeface="Trebuchet MS"/>
              </a:rPr>
              <a:t>La</a:t>
            </a:r>
            <a:r>
              <a:rPr sz="1050" b="1" spc="-35">
                <a:latin typeface="Trebuchet MS"/>
                <a:cs typeface="Trebuchet MS"/>
              </a:rPr>
              <a:t> </a:t>
            </a:r>
            <a:r>
              <a:rPr sz="1050" b="1">
                <a:latin typeface="Trebuchet MS"/>
                <a:cs typeface="Trebuchet MS"/>
              </a:rPr>
              <a:t>Loi</a:t>
            </a:r>
            <a:r>
              <a:rPr sz="1050" b="1" spc="-25">
                <a:latin typeface="Trebuchet MS"/>
                <a:cs typeface="Trebuchet MS"/>
              </a:rPr>
              <a:t> </a:t>
            </a:r>
            <a:r>
              <a:rPr sz="1050" b="1">
                <a:latin typeface="Trebuchet MS"/>
                <a:cs typeface="Trebuchet MS"/>
              </a:rPr>
              <a:t>sur</a:t>
            </a:r>
            <a:r>
              <a:rPr sz="1050" b="1" spc="-10">
                <a:latin typeface="Trebuchet MS"/>
                <a:cs typeface="Trebuchet MS"/>
              </a:rPr>
              <a:t> l’instruction</a:t>
            </a:r>
            <a:r>
              <a:rPr sz="1050" b="1" spc="-20">
                <a:latin typeface="Trebuchet MS"/>
                <a:cs typeface="Trebuchet MS"/>
              </a:rPr>
              <a:t> </a:t>
            </a:r>
            <a:r>
              <a:rPr sz="1050" b="1">
                <a:latin typeface="Trebuchet MS"/>
                <a:cs typeface="Trebuchet MS"/>
              </a:rPr>
              <a:t>publique</a:t>
            </a:r>
            <a:r>
              <a:rPr sz="1050" b="1" spc="-10">
                <a:latin typeface="Trebuchet MS"/>
                <a:cs typeface="Trebuchet MS"/>
              </a:rPr>
              <a:t> </a:t>
            </a:r>
            <a:r>
              <a:rPr sz="1050" b="1">
                <a:latin typeface="Trebuchet MS"/>
                <a:cs typeface="Trebuchet MS"/>
              </a:rPr>
              <a:t>(LIP)</a:t>
            </a:r>
            <a:r>
              <a:rPr sz="1050" b="1" spc="-30">
                <a:latin typeface="Trebuchet MS"/>
                <a:cs typeface="Trebuchet MS"/>
              </a:rPr>
              <a:t> </a:t>
            </a:r>
            <a:r>
              <a:rPr sz="1050" b="1">
                <a:latin typeface="Trebuchet MS"/>
                <a:cs typeface="Trebuchet MS"/>
              </a:rPr>
              <a:t>précise</a:t>
            </a:r>
            <a:r>
              <a:rPr sz="1050" b="1" spc="-5">
                <a:latin typeface="Trebuchet MS"/>
                <a:cs typeface="Trebuchet MS"/>
              </a:rPr>
              <a:t> </a:t>
            </a:r>
            <a:r>
              <a:rPr sz="1050" b="1">
                <a:latin typeface="Trebuchet MS"/>
                <a:cs typeface="Trebuchet MS"/>
              </a:rPr>
              <a:t>que</a:t>
            </a:r>
            <a:r>
              <a:rPr sz="1050" b="1" spc="-10">
                <a:latin typeface="Trebuchet MS"/>
                <a:cs typeface="Trebuchet MS"/>
              </a:rPr>
              <a:t> </a:t>
            </a:r>
            <a:r>
              <a:rPr sz="1050" b="1">
                <a:latin typeface="Trebuchet MS"/>
                <a:cs typeface="Trebuchet MS"/>
              </a:rPr>
              <a:t>le</a:t>
            </a:r>
            <a:r>
              <a:rPr sz="1050" b="1" spc="-25">
                <a:latin typeface="Trebuchet MS"/>
                <a:cs typeface="Trebuchet MS"/>
              </a:rPr>
              <a:t> </a:t>
            </a:r>
            <a:r>
              <a:rPr sz="1050" b="1">
                <a:latin typeface="Trebuchet MS"/>
                <a:cs typeface="Trebuchet MS"/>
              </a:rPr>
              <a:t>projet</a:t>
            </a:r>
            <a:r>
              <a:rPr sz="1050" b="1" spc="-40">
                <a:latin typeface="Trebuchet MS"/>
                <a:cs typeface="Trebuchet MS"/>
              </a:rPr>
              <a:t> </a:t>
            </a:r>
            <a:r>
              <a:rPr sz="1050" b="1">
                <a:latin typeface="Trebuchet MS"/>
                <a:cs typeface="Trebuchet MS"/>
              </a:rPr>
              <a:t>éducatif</a:t>
            </a:r>
            <a:r>
              <a:rPr sz="1050" b="1" spc="-15">
                <a:latin typeface="Trebuchet MS"/>
                <a:cs typeface="Trebuchet MS"/>
              </a:rPr>
              <a:t> </a:t>
            </a:r>
            <a:r>
              <a:rPr sz="1050" b="1">
                <a:latin typeface="Trebuchet MS"/>
                <a:cs typeface="Trebuchet MS"/>
              </a:rPr>
              <a:t>de</a:t>
            </a:r>
            <a:r>
              <a:rPr sz="1050" b="1" spc="-25">
                <a:latin typeface="Trebuchet MS"/>
                <a:cs typeface="Trebuchet MS"/>
              </a:rPr>
              <a:t> </a:t>
            </a:r>
            <a:r>
              <a:rPr sz="1050" b="1" spc="-10">
                <a:latin typeface="Trebuchet MS"/>
                <a:cs typeface="Trebuchet MS"/>
              </a:rPr>
              <a:t>l’établissement</a:t>
            </a:r>
            <a:r>
              <a:rPr sz="1050" b="1" spc="-35">
                <a:latin typeface="Trebuchet MS"/>
                <a:cs typeface="Trebuchet MS"/>
              </a:rPr>
              <a:t> </a:t>
            </a:r>
            <a:r>
              <a:rPr sz="1050" b="1">
                <a:latin typeface="Trebuchet MS"/>
                <a:cs typeface="Trebuchet MS"/>
              </a:rPr>
              <a:t>doit</a:t>
            </a:r>
            <a:r>
              <a:rPr sz="1050" b="1" spc="15">
                <a:latin typeface="Trebuchet MS"/>
                <a:cs typeface="Trebuchet MS"/>
              </a:rPr>
              <a:t> </a:t>
            </a:r>
            <a:r>
              <a:rPr sz="1050" b="1" spc="-50">
                <a:latin typeface="Trebuchet MS"/>
                <a:cs typeface="Trebuchet MS"/>
              </a:rPr>
              <a:t>:</a:t>
            </a:r>
            <a:endParaRPr sz="1050">
              <a:latin typeface="Trebuchet MS"/>
              <a:cs typeface="Trebuchet MS"/>
            </a:endParaRPr>
          </a:p>
          <a:p>
            <a:pPr marL="698500" marR="5080" indent="-228600">
              <a:lnSpc>
                <a:spcPct val="143800"/>
              </a:lnSpc>
              <a:spcBef>
                <a:spcPts val="915"/>
              </a:spcBef>
              <a:buFont typeface="Symbol"/>
              <a:buChar char=""/>
              <a:tabLst>
                <a:tab pos="698500" algn="l"/>
              </a:tabLst>
            </a:pPr>
            <a:r>
              <a:rPr sz="1050">
                <a:latin typeface="Trebuchet MS"/>
                <a:cs typeface="Trebuchet MS"/>
              </a:rPr>
              <a:t>S’harmoniser</a:t>
            </a:r>
            <a:r>
              <a:rPr sz="1050" spc="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avec</a:t>
            </a:r>
            <a:r>
              <a:rPr sz="1050" spc="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la</a:t>
            </a:r>
            <a:r>
              <a:rPr sz="1050" spc="-2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période</a:t>
            </a:r>
            <a:r>
              <a:rPr sz="1050" spc="2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couverte</a:t>
            </a:r>
            <a:r>
              <a:rPr sz="1050" spc="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par</a:t>
            </a:r>
            <a:r>
              <a:rPr sz="1050" spc="1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le</a:t>
            </a:r>
            <a:r>
              <a:rPr sz="1050" spc="2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Plan</a:t>
            </a:r>
            <a:r>
              <a:rPr sz="1050" spc="-1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d’engagement</a:t>
            </a:r>
            <a:r>
              <a:rPr sz="1050" spc="2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vers</a:t>
            </a:r>
            <a:r>
              <a:rPr sz="1050" spc="1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la</a:t>
            </a:r>
            <a:r>
              <a:rPr sz="1050" spc="1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réussite</a:t>
            </a:r>
            <a:r>
              <a:rPr sz="1050" spc="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(PEVR)</a:t>
            </a:r>
            <a:r>
              <a:rPr sz="1050" spc="1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du</a:t>
            </a:r>
            <a:r>
              <a:rPr sz="1050" spc="10">
                <a:latin typeface="Trebuchet MS"/>
                <a:cs typeface="Trebuchet MS"/>
              </a:rPr>
              <a:t> </a:t>
            </a:r>
            <a:r>
              <a:rPr sz="1050" spc="114">
                <a:latin typeface="Trebuchet MS"/>
                <a:cs typeface="Trebuchet MS"/>
              </a:rPr>
              <a:t>CSS</a:t>
            </a:r>
            <a:r>
              <a:rPr sz="1050" spc="-10">
                <a:latin typeface="Trebuchet MS"/>
                <a:cs typeface="Trebuchet MS"/>
              </a:rPr>
              <a:t> </a:t>
            </a:r>
            <a:r>
              <a:rPr sz="1050" spc="-20">
                <a:latin typeface="Trebuchet MS"/>
                <a:cs typeface="Trebuchet MS"/>
              </a:rPr>
              <a:t>et</a:t>
            </a:r>
            <a:r>
              <a:rPr sz="1050" spc="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celle</a:t>
            </a:r>
            <a:r>
              <a:rPr sz="1050" spc="2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du</a:t>
            </a:r>
            <a:r>
              <a:rPr sz="1050" spc="1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plan</a:t>
            </a:r>
            <a:r>
              <a:rPr sz="1050" spc="-1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stratégique</a:t>
            </a:r>
            <a:r>
              <a:rPr sz="1050" spc="-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du</a:t>
            </a:r>
            <a:r>
              <a:rPr sz="1050" spc="1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ministère</a:t>
            </a:r>
            <a:r>
              <a:rPr sz="1050" spc="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de</a:t>
            </a:r>
            <a:r>
              <a:rPr sz="1050" spc="25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l’Éducation</a:t>
            </a:r>
            <a:r>
              <a:rPr sz="1050" spc="25">
                <a:latin typeface="Trebuchet MS"/>
                <a:cs typeface="Trebuchet MS"/>
              </a:rPr>
              <a:t> </a:t>
            </a:r>
            <a:r>
              <a:rPr sz="1050" spc="-25">
                <a:latin typeface="Trebuchet MS"/>
                <a:cs typeface="Trebuchet MS"/>
              </a:rPr>
              <a:t>(articles</a:t>
            </a:r>
            <a:r>
              <a:rPr sz="1050" spc="20">
                <a:latin typeface="Trebuchet MS"/>
                <a:cs typeface="Trebuchet MS"/>
              </a:rPr>
              <a:t> </a:t>
            </a:r>
            <a:r>
              <a:rPr sz="1050" spc="-25">
                <a:latin typeface="Trebuchet MS"/>
                <a:cs typeface="Trebuchet MS"/>
              </a:rPr>
              <a:t>37, </a:t>
            </a:r>
            <a:r>
              <a:rPr sz="1050" spc="-90">
                <a:latin typeface="Trebuchet MS"/>
                <a:cs typeface="Trebuchet MS"/>
              </a:rPr>
              <a:t>37.1,</a:t>
            </a:r>
            <a:r>
              <a:rPr sz="1050" spc="-1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74</a:t>
            </a:r>
            <a:r>
              <a:rPr sz="1050" spc="-20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et</a:t>
            </a:r>
            <a:r>
              <a:rPr sz="1050" spc="-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75</a:t>
            </a:r>
            <a:r>
              <a:rPr sz="1050" spc="-2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pour</a:t>
            </a:r>
            <a:r>
              <a:rPr sz="1050" spc="-1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les</a:t>
            </a:r>
            <a:r>
              <a:rPr sz="1050" spc="-3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écoles </a:t>
            </a:r>
            <a:r>
              <a:rPr sz="1050" spc="-10">
                <a:latin typeface="Trebuchet MS"/>
                <a:cs typeface="Trebuchet MS"/>
              </a:rPr>
              <a:t>et</a:t>
            </a:r>
            <a:r>
              <a:rPr sz="1050">
                <a:latin typeface="Trebuchet MS"/>
                <a:cs typeface="Trebuchet MS"/>
              </a:rPr>
              <a:t> </a:t>
            </a:r>
            <a:r>
              <a:rPr sz="1050" spc="-35">
                <a:latin typeface="Trebuchet MS"/>
                <a:cs typeface="Trebuchet MS"/>
              </a:rPr>
              <a:t>97, </a:t>
            </a:r>
            <a:r>
              <a:rPr sz="1050" spc="-85">
                <a:latin typeface="Trebuchet MS"/>
                <a:cs typeface="Trebuchet MS"/>
              </a:rPr>
              <a:t>97.1,</a:t>
            </a:r>
            <a:r>
              <a:rPr sz="1050" spc="-25">
                <a:latin typeface="Trebuchet MS"/>
                <a:cs typeface="Trebuchet MS"/>
              </a:rPr>
              <a:t> </a:t>
            </a:r>
            <a:r>
              <a:rPr sz="1050" spc="-40">
                <a:latin typeface="Trebuchet MS"/>
                <a:cs typeface="Trebuchet MS"/>
              </a:rPr>
              <a:t>97.2</a:t>
            </a:r>
            <a:r>
              <a:rPr sz="1050" spc="-15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et</a:t>
            </a:r>
            <a:r>
              <a:rPr sz="1050">
                <a:latin typeface="Trebuchet MS"/>
                <a:cs typeface="Trebuchet MS"/>
              </a:rPr>
              <a:t> </a:t>
            </a:r>
            <a:r>
              <a:rPr sz="1050" spc="-65">
                <a:latin typeface="Trebuchet MS"/>
                <a:cs typeface="Trebuchet MS"/>
              </a:rPr>
              <a:t>109.1</a:t>
            </a:r>
            <a:r>
              <a:rPr sz="1050">
                <a:latin typeface="Trebuchet MS"/>
                <a:cs typeface="Trebuchet MS"/>
              </a:rPr>
              <a:t> pour</a:t>
            </a:r>
            <a:r>
              <a:rPr sz="1050" spc="-1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les </a:t>
            </a:r>
            <a:r>
              <a:rPr sz="1050" spc="-10">
                <a:latin typeface="Trebuchet MS"/>
                <a:cs typeface="Trebuchet MS"/>
              </a:rPr>
              <a:t>centres)</a:t>
            </a:r>
            <a:endParaRPr sz="1050">
              <a:latin typeface="Trebuchet MS"/>
              <a:cs typeface="Trebuchet MS"/>
            </a:endParaRPr>
          </a:p>
          <a:p>
            <a:pPr marL="698500" indent="-229870">
              <a:lnSpc>
                <a:spcPct val="100000"/>
              </a:lnSpc>
              <a:spcBef>
                <a:spcPts val="660"/>
              </a:spcBef>
              <a:buFont typeface="Symbol"/>
              <a:buChar char=""/>
              <a:tabLst>
                <a:tab pos="698500" algn="l"/>
              </a:tabLst>
            </a:pPr>
            <a:r>
              <a:rPr sz="1050">
                <a:latin typeface="Trebuchet MS"/>
                <a:cs typeface="Trebuchet MS"/>
              </a:rPr>
              <a:t>Assurer</a:t>
            </a:r>
            <a:r>
              <a:rPr sz="1050" spc="2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la</a:t>
            </a:r>
            <a:r>
              <a:rPr sz="1050" spc="4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cohérence</a:t>
            </a:r>
            <a:r>
              <a:rPr sz="1050" spc="6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avec</a:t>
            </a:r>
            <a:r>
              <a:rPr sz="1050" spc="4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le</a:t>
            </a:r>
            <a:r>
              <a:rPr sz="1050" spc="65">
                <a:latin typeface="Trebuchet MS"/>
                <a:cs typeface="Trebuchet MS"/>
              </a:rPr>
              <a:t> PEVR</a:t>
            </a:r>
            <a:r>
              <a:rPr sz="1050" spc="5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du</a:t>
            </a:r>
            <a:r>
              <a:rPr sz="1050" spc="5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Centre</a:t>
            </a:r>
            <a:r>
              <a:rPr sz="1050" spc="6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de</a:t>
            </a:r>
            <a:r>
              <a:rPr sz="1050" spc="6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services</a:t>
            </a:r>
            <a:r>
              <a:rPr sz="1050" spc="3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scolaire</a:t>
            </a:r>
            <a:r>
              <a:rPr sz="1050" spc="6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de</a:t>
            </a:r>
            <a:r>
              <a:rPr sz="1050" spc="45">
                <a:latin typeface="Trebuchet MS"/>
                <a:cs typeface="Trebuchet MS"/>
              </a:rPr>
              <a:t> </a:t>
            </a:r>
            <a:r>
              <a:rPr sz="1050" spc="50">
                <a:latin typeface="Trebuchet MS"/>
                <a:cs typeface="Trebuchet MS"/>
              </a:rPr>
              <a:t>Rouyn-</a:t>
            </a:r>
            <a:r>
              <a:rPr sz="1050">
                <a:latin typeface="Trebuchet MS"/>
                <a:cs typeface="Trebuchet MS"/>
              </a:rPr>
              <a:t>Noranda</a:t>
            </a:r>
            <a:r>
              <a:rPr sz="1050" spc="35">
                <a:latin typeface="Trebuchet MS"/>
                <a:cs typeface="Trebuchet MS"/>
              </a:rPr>
              <a:t> </a:t>
            </a:r>
            <a:r>
              <a:rPr sz="1050" spc="-40">
                <a:latin typeface="Trebuchet MS"/>
                <a:cs typeface="Trebuchet MS"/>
              </a:rPr>
              <a:t>(article</a:t>
            </a:r>
            <a:r>
              <a:rPr sz="1050" spc="60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209.2)</a:t>
            </a:r>
            <a:endParaRPr sz="1050">
              <a:latin typeface="Trebuchet MS"/>
              <a:cs typeface="Trebuchet M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95985" y="2232279"/>
            <a:ext cx="11010900" cy="6350"/>
          </a:xfrm>
          <a:custGeom>
            <a:avLst/>
            <a:gdLst/>
            <a:ahLst/>
            <a:cxnLst/>
            <a:rect l="l" t="t" r="r" b="b"/>
            <a:pathLst>
              <a:path w="11010900" h="6350">
                <a:moveTo>
                  <a:pt x="11010900" y="0"/>
                </a:moveTo>
                <a:lnTo>
                  <a:pt x="0" y="0"/>
                </a:lnTo>
                <a:lnTo>
                  <a:pt x="0" y="6350"/>
                </a:lnTo>
                <a:lnTo>
                  <a:pt x="11010900" y="6350"/>
                </a:lnTo>
                <a:lnTo>
                  <a:pt x="110109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5985" y="5064252"/>
            <a:ext cx="11010900" cy="6350"/>
          </a:xfrm>
          <a:custGeom>
            <a:avLst/>
            <a:gdLst/>
            <a:ahLst/>
            <a:cxnLst/>
            <a:rect l="l" t="t" r="r" b="b"/>
            <a:pathLst>
              <a:path w="11010900" h="6350">
                <a:moveTo>
                  <a:pt x="11010900" y="0"/>
                </a:moveTo>
                <a:lnTo>
                  <a:pt x="0" y="0"/>
                </a:lnTo>
                <a:lnTo>
                  <a:pt x="0" y="6350"/>
                </a:lnTo>
                <a:lnTo>
                  <a:pt x="11010900" y="6350"/>
                </a:lnTo>
                <a:lnTo>
                  <a:pt x="110109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781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pc="-50" dirty="0"/>
              <a:t>2</a:t>
            </a:fld>
            <a:endParaRPr spc="-5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402569" y="532441"/>
            <a:ext cx="951865" cy="1562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200"/>
              </a:lnSpc>
            </a:pPr>
            <a:r>
              <a:rPr sz="1050">
                <a:latin typeface="Trebuchet MS"/>
                <a:cs typeface="Trebuchet MS"/>
              </a:rPr>
              <a:t>Logo</a:t>
            </a:r>
            <a:r>
              <a:rPr sz="1050" spc="3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de</a:t>
            </a:r>
            <a:r>
              <a:rPr sz="1050" spc="55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l’école</a:t>
            </a:r>
            <a:endParaRPr sz="105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04186" y="404007"/>
            <a:ext cx="1867088" cy="660063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357630" y="1122933"/>
            <a:ext cx="4557395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2570" indent="-229870">
              <a:lnSpc>
                <a:spcPct val="100000"/>
              </a:lnSpc>
              <a:spcBef>
                <a:spcPts val="105"/>
              </a:spcBef>
              <a:buFont typeface="Symbol"/>
              <a:buChar char=""/>
              <a:tabLst>
                <a:tab pos="242570" algn="l"/>
              </a:tabLst>
            </a:pPr>
            <a:r>
              <a:rPr sz="1050">
                <a:latin typeface="Trebuchet MS"/>
                <a:cs typeface="Trebuchet MS"/>
              </a:rPr>
              <a:t>Respecter</a:t>
            </a:r>
            <a:r>
              <a:rPr sz="1050" spc="-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les</a:t>
            </a:r>
            <a:r>
              <a:rPr sz="1050" spc="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modalités</a:t>
            </a:r>
            <a:r>
              <a:rPr sz="1050" spc="-2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établies</a:t>
            </a:r>
            <a:r>
              <a:rPr sz="1050" spc="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par</a:t>
            </a:r>
            <a:r>
              <a:rPr sz="1050" spc="-1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le</a:t>
            </a:r>
            <a:r>
              <a:rPr sz="1050" spc="5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ministre </a:t>
            </a:r>
            <a:r>
              <a:rPr sz="1050" spc="-30">
                <a:latin typeface="Trebuchet MS"/>
                <a:cs typeface="Trebuchet MS"/>
              </a:rPr>
              <a:t>(articles</a:t>
            </a:r>
            <a:r>
              <a:rPr sz="1050" spc="-5">
                <a:latin typeface="Trebuchet MS"/>
                <a:cs typeface="Trebuchet MS"/>
              </a:rPr>
              <a:t> </a:t>
            </a:r>
            <a:r>
              <a:rPr sz="1050" spc="-20">
                <a:latin typeface="Trebuchet MS"/>
                <a:cs typeface="Trebuchet MS"/>
              </a:rPr>
              <a:t>209.2</a:t>
            </a:r>
            <a:r>
              <a:rPr sz="1050" spc="-10">
                <a:latin typeface="Trebuchet MS"/>
                <a:cs typeface="Trebuchet MS"/>
              </a:rPr>
              <a:t> et</a:t>
            </a:r>
            <a:r>
              <a:rPr sz="1050" spc="10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459.3)</a:t>
            </a:r>
            <a:endParaRPr sz="105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t>Mission,</a:t>
            </a:r>
            <a:r>
              <a:rPr spc="150"/>
              <a:t> </a:t>
            </a:r>
            <a:r>
              <a:t>vision</a:t>
            </a:r>
            <a:r>
              <a:rPr spc="135"/>
              <a:t> </a:t>
            </a:r>
            <a:r>
              <a:t>et</a:t>
            </a:r>
            <a:r>
              <a:rPr spc="150"/>
              <a:t> </a:t>
            </a:r>
            <a:r>
              <a:t>valeurs</a:t>
            </a:r>
            <a:r>
              <a:rPr spc="150"/>
              <a:t> </a:t>
            </a:r>
            <a:r>
              <a:t>du</a:t>
            </a:r>
            <a:r>
              <a:rPr spc="125"/>
              <a:t> </a:t>
            </a:r>
            <a:r>
              <a:rPr spc="-10"/>
              <a:t>CSSRN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01700" y="2083587"/>
            <a:ext cx="10871200" cy="730250"/>
          </a:xfrm>
          <a:prstGeom prst="rect">
            <a:avLst/>
          </a:prstGeom>
        </p:spPr>
        <p:txBody>
          <a:bodyPr vert="horz" wrap="square" lIns="0" tIns="876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90"/>
              </a:spcBef>
            </a:pPr>
            <a:r>
              <a:rPr sz="1050" spc="55">
                <a:latin typeface="Trebuchet MS"/>
                <a:cs typeface="Trebuchet MS"/>
              </a:rPr>
              <a:t>Le</a:t>
            </a:r>
            <a:r>
              <a:rPr sz="1050" spc="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Centre</a:t>
            </a:r>
            <a:r>
              <a:rPr sz="1050" spc="3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de</a:t>
            </a:r>
            <a:r>
              <a:rPr sz="1050" spc="1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services scolaire</a:t>
            </a:r>
            <a:r>
              <a:rPr sz="1050" spc="4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a</a:t>
            </a:r>
            <a:r>
              <a:rPr sz="1050" spc="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pour</a:t>
            </a:r>
            <a:r>
              <a:rPr sz="1050" spc="2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mission</a:t>
            </a:r>
            <a:r>
              <a:rPr sz="1050" spc="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d’organiser</a:t>
            </a:r>
            <a:r>
              <a:rPr sz="1050" spc="20">
                <a:latin typeface="Trebuchet MS"/>
                <a:cs typeface="Trebuchet MS"/>
              </a:rPr>
              <a:t> </a:t>
            </a:r>
            <a:r>
              <a:rPr sz="1050" spc="-20">
                <a:latin typeface="Trebuchet MS"/>
                <a:cs typeface="Trebuchet MS"/>
              </a:rPr>
              <a:t>et</a:t>
            </a:r>
            <a:r>
              <a:rPr sz="1050" spc="2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de</a:t>
            </a:r>
            <a:r>
              <a:rPr sz="1050" spc="3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dispenser</a:t>
            </a:r>
            <a:r>
              <a:rPr sz="1050" spc="20">
                <a:latin typeface="Trebuchet MS"/>
                <a:cs typeface="Trebuchet MS"/>
              </a:rPr>
              <a:t> </a:t>
            </a:r>
            <a:r>
              <a:rPr sz="1050" spc="55">
                <a:latin typeface="Trebuchet MS"/>
                <a:cs typeface="Trebuchet MS"/>
              </a:rPr>
              <a:t>des</a:t>
            </a:r>
            <a:r>
              <a:rPr sz="1050" spc="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services</a:t>
            </a:r>
            <a:r>
              <a:rPr sz="1050" spc="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éducatifs</a:t>
            </a:r>
            <a:r>
              <a:rPr sz="1050" spc="3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de</a:t>
            </a:r>
            <a:r>
              <a:rPr sz="1050" spc="-10">
                <a:latin typeface="Trebuchet MS"/>
                <a:cs typeface="Trebuchet MS"/>
              </a:rPr>
              <a:t> qualité</a:t>
            </a:r>
            <a:r>
              <a:rPr sz="1050" spc="20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et</a:t>
            </a:r>
            <a:r>
              <a:rPr sz="1050" spc="3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de</a:t>
            </a:r>
            <a:r>
              <a:rPr sz="1050" spc="20">
                <a:latin typeface="Trebuchet MS"/>
                <a:cs typeface="Trebuchet MS"/>
              </a:rPr>
              <a:t> </a:t>
            </a:r>
            <a:r>
              <a:rPr sz="1050" spc="-20">
                <a:latin typeface="Trebuchet MS"/>
                <a:cs typeface="Trebuchet MS"/>
              </a:rPr>
              <a:t>veiller</a:t>
            </a:r>
            <a:r>
              <a:rPr sz="1050" spc="2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à</a:t>
            </a:r>
            <a:r>
              <a:rPr sz="1050" spc="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la</a:t>
            </a:r>
            <a:r>
              <a:rPr sz="1050" spc="1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réussite</a:t>
            </a:r>
            <a:r>
              <a:rPr sz="1050" spc="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scolaire</a:t>
            </a:r>
            <a:r>
              <a:rPr sz="1050" spc="20">
                <a:latin typeface="Trebuchet MS"/>
                <a:cs typeface="Trebuchet MS"/>
              </a:rPr>
              <a:t> </a:t>
            </a:r>
            <a:r>
              <a:rPr sz="1050" spc="-20">
                <a:latin typeface="Trebuchet MS"/>
                <a:cs typeface="Trebuchet MS"/>
              </a:rPr>
              <a:t>et</a:t>
            </a:r>
            <a:r>
              <a:rPr sz="1050" spc="2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éducative</a:t>
            </a:r>
            <a:r>
              <a:rPr sz="1050" spc="3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de</a:t>
            </a:r>
            <a:r>
              <a:rPr sz="1050" spc="5">
                <a:latin typeface="Trebuchet MS"/>
                <a:cs typeface="Trebuchet MS"/>
              </a:rPr>
              <a:t> </a:t>
            </a:r>
            <a:r>
              <a:rPr sz="1050" spc="60">
                <a:latin typeface="Trebuchet MS"/>
                <a:cs typeface="Trebuchet MS"/>
              </a:rPr>
              <a:t>ses</a:t>
            </a:r>
            <a:r>
              <a:rPr sz="1050">
                <a:latin typeface="Trebuchet MS"/>
                <a:cs typeface="Trebuchet MS"/>
              </a:rPr>
              <a:t> élèves</a:t>
            </a:r>
            <a:r>
              <a:rPr sz="1050" spc="3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en</a:t>
            </a:r>
            <a:r>
              <a:rPr sz="1050" spc="-1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vue</a:t>
            </a:r>
            <a:r>
              <a:rPr sz="1050" spc="5">
                <a:latin typeface="Trebuchet MS"/>
                <a:cs typeface="Trebuchet MS"/>
              </a:rPr>
              <a:t> </a:t>
            </a:r>
            <a:r>
              <a:rPr sz="1050" spc="-25">
                <a:latin typeface="Trebuchet MS"/>
                <a:cs typeface="Trebuchet MS"/>
              </a:rPr>
              <a:t>de</a:t>
            </a:r>
            <a:endParaRPr sz="10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1050" spc="-60">
                <a:latin typeface="Trebuchet MS"/>
                <a:cs typeface="Trebuchet MS"/>
              </a:rPr>
              <a:t>l’atteinte,</a:t>
            </a:r>
            <a:r>
              <a:rPr sz="1050" spc="-1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dans</a:t>
            </a:r>
            <a:r>
              <a:rPr sz="1050" spc="2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le</a:t>
            </a:r>
            <a:r>
              <a:rPr sz="1050" spc="1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respect</a:t>
            </a:r>
            <a:r>
              <a:rPr sz="1050" spc="-1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du</a:t>
            </a:r>
            <a:r>
              <a:rPr sz="1050" spc="5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potentiel </a:t>
            </a:r>
            <a:r>
              <a:rPr sz="1050">
                <a:latin typeface="Trebuchet MS"/>
                <a:cs typeface="Trebuchet MS"/>
              </a:rPr>
              <a:t>de</a:t>
            </a:r>
            <a:r>
              <a:rPr sz="1050" spc="2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chacun,</a:t>
            </a:r>
            <a:r>
              <a:rPr sz="1050" spc="10">
                <a:latin typeface="Trebuchet MS"/>
                <a:cs typeface="Trebuchet MS"/>
              </a:rPr>
              <a:t> </a:t>
            </a:r>
            <a:r>
              <a:rPr sz="1050" spc="-20">
                <a:latin typeface="Trebuchet MS"/>
                <a:cs typeface="Trebuchet MS"/>
              </a:rPr>
              <a:t>d’un</a:t>
            </a:r>
            <a:r>
              <a:rPr sz="1050" spc="-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plus</a:t>
            </a:r>
            <a:r>
              <a:rPr sz="1050" spc="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haut niveau</a:t>
            </a:r>
            <a:r>
              <a:rPr sz="1050" spc="20">
                <a:latin typeface="Trebuchet MS"/>
                <a:cs typeface="Trebuchet MS"/>
              </a:rPr>
              <a:t> </a:t>
            </a:r>
            <a:r>
              <a:rPr sz="1050" spc="-30">
                <a:latin typeface="Trebuchet MS"/>
                <a:cs typeface="Trebuchet MS"/>
              </a:rPr>
              <a:t>d’instruction,</a:t>
            </a:r>
            <a:r>
              <a:rPr sz="1050" spc="15">
                <a:latin typeface="Trebuchet MS"/>
                <a:cs typeface="Trebuchet MS"/>
              </a:rPr>
              <a:t> </a:t>
            </a:r>
            <a:r>
              <a:rPr sz="1050" spc="55">
                <a:latin typeface="Trebuchet MS"/>
                <a:cs typeface="Trebuchet MS"/>
              </a:rPr>
              <a:t>de</a:t>
            </a:r>
            <a:r>
              <a:rPr sz="1050" spc="-1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socialisation</a:t>
            </a:r>
            <a:r>
              <a:rPr sz="1050" spc="5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et</a:t>
            </a:r>
            <a:r>
              <a:rPr sz="1050" spc="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de</a:t>
            </a:r>
            <a:r>
              <a:rPr sz="1050" spc="5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qualification.</a:t>
            </a:r>
            <a:endParaRPr sz="10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85"/>
              </a:spcBef>
            </a:pPr>
            <a:r>
              <a:rPr sz="1050">
                <a:latin typeface="Trebuchet MS"/>
                <a:cs typeface="Trebuchet MS"/>
              </a:rPr>
              <a:t>Pour</a:t>
            </a:r>
            <a:r>
              <a:rPr sz="1050" spc="1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ce</a:t>
            </a:r>
            <a:r>
              <a:rPr sz="1050" spc="5">
                <a:latin typeface="Trebuchet MS"/>
                <a:cs typeface="Trebuchet MS"/>
              </a:rPr>
              <a:t> </a:t>
            </a:r>
            <a:r>
              <a:rPr sz="1050" spc="-50">
                <a:latin typeface="Trebuchet MS"/>
                <a:cs typeface="Trebuchet MS"/>
              </a:rPr>
              <a:t>faire,</a:t>
            </a:r>
            <a:r>
              <a:rPr sz="1050" spc="20">
                <a:latin typeface="Trebuchet MS"/>
                <a:cs typeface="Trebuchet MS"/>
              </a:rPr>
              <a:t> </a:t>
            </a:r>
            <a:r>
              <a:rPr sz="1050" spc="-60">
                <a:latin typeface="Trebuchet MS"/>
                <a:cs typeface="Trebuchet MS"/>
              </a:rPr>
              <a:t>il</a:t>
            </a:r>
            <a:r>
              <a:rPr sz="1050">
                <a:latin typeface="Trebuchet MS"/>
                <a:cs typeface="Trebuchet MS"/>
              </a:rPr>
              <a:t> soutient</a:t>
            </a:r>
            <a:r>
              <a:rPr sz="1050" spc="15">
                <a:latin typeface="Trebuchet MS"/>
                <a:cs typeface="Trebuchet MS"/>
              </a:rPr>
              <a:t> </a:t>
            </a:r>
            <a:r>
              <a:rPr sz="1050" spc="-20">
                <a:latin typeface="Trebuchet MS"/>
                <a:cs typeface="Trebuchet MS"/>
              </a:rPr>
              <a:t>et</a:t>
            </a:r>
            <a:r>
              <a:rPr sz="1050" spc="30">
                <a:latin typeface="Trebuchet MS"/>
                <a:cs typeface="Trebuchet MS"/>
              </a:rPr>
              <a:t> </a:t>
            </a:r>
            <a:r>
              <a:rPr sz="1050" spc="45">
                <a:latin typeface="Trebuchet MS"/>
                <a:cs typeface="Trebuchet MS"/>
              </a:rPr>
              <a:t>accompagne</a:t>
            </a:r>
            <a:r>
              <a:rPr sz="1050" spc="25">
                <a:latin typeface="Trebuchet MS"/>
                <a:cs typeface="Trebuchet MS"/>
              </a:rPr>
              <a:t> </a:t>
            </a:r>
            <a:r>
              <a:rPr sz="1050" spc="60">
                <a:latin typeface="Trebuchet MS"/>
                <a:cs typeface="Trebuchet MS"/>
              </a:rPr>
              <a:t>ses</a:t>
            </a:r>
            <a:r>
              <a:rPr sz="1050" spc="-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établissements</a:t>
            </a:r>
            <a:r>
              <a:rPr sz="1050" spc="2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dans</a:t>
            </a:r>
            <a:r>
              <a:rPr sz="1050" spc="1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la</a:t>
            </a:r>
            <a:r>
              <a:rPr sz="1050" spc="-10">
                <a:latin typeface="Trebuchet MS"/>
                <a:cs typeface="Trebuchet MS"/>
              </a:rPr>
              <a:t> </a:t>
            </a:r>
            <a:r>
              <a:rPr sz="1050" spc="-20">
                <a:latin typeface="Trebuchet MS"/>
                <a:cs typeface="Trebuchet MS"/>
              </a:rPr>
              <a:t>réalisation</a:t>
            </a:r>
            <a:r>
              <a:rPr sz="1050" spc="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de</a:t>
            </a:r>
            <a:r>
              <a:rPr sz="1050" spc="2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leur</a:t>
            </a:r>
            <a:r>
              <a:rPr sz="1050" spc="1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mission </a:t>
            </a:r>
            <a:r>
              <a:rPr sz="1050" spc="-10">
                <a:latin typeface="Trebuchet MS"/>
                <a:cs typeface="Trebuchet MS"/>
              </a:rPr>
              <a:t>et</a:t>
            </a:r>
            <a:r>
              <a:rPr sz="1050" spc="3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valorise</a:t>
            </a:r>
            <a:r>
              <a:rPr sz="1050" spc="25">
                <a:latin typeface="Trebuchet MS"/>
                <a:cs typeface="Trebuchet MS"/>
              </a:rPr>
              <a:t> </a:t>
            </a:r>
            <a:r>
              <a:rPr sz="1050" spc="-20">
                <a:latin typeface="Trebuchet MS"/>
                <a:cs typeface="Trebuchet MS"/>
              </a:rPr>
              <a:t>l’éducation</a:t>
            </a:r>
            <a:r>
              <a:rPr sz="1050">
                <a:latin typeface="Trebuchet MS"/>
                <a:cs typeface="Trebuchet MS"/>
              </a:rPr>
              <a:t> publique</a:t>
            </a:r>
            <a:r>
              <a:rPr sz="1050" spc="3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sur</a:t>
            </a:r>
            <a:r>
              <a:rPr sz="1050" spc="-5">
                <a:latin typeface="Trebuchet MS"/>
                <a:cs typeface="Trebuchet MS"/>
              </a:rPr>
              <a:t> </a:t>
            </a:r>
            <a:r>
              <a:rPr sz="1050" spc="50">
                <a:latin typeface="Trebuchet MS"/>
                <a:cs typeface="Trebuchet MS"/>
              </a:rPr>
              <a:t>son</a:t>
            </a:r>
            <a:r>
              <a:rPr sz="1050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territoire.</a:t>
            </a:r>
            <a:endParaRPr sz="105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01700" y="3209670"/>
            <a:ext cx="79629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>
                <a:solidFill>
                  <a:srgbClr val="00AB68"/>
                </a:solidFill>
                <a:latin typeface="Trebuchet MS"/>
                <a:cs typeface="Trebuchet MS"/>
              </a:rPr>
              <a:t>Notre</a:t>
            </a:r>
            <a:r>
              <a:rPr sz="1100" spc="35">
                <a:solidFill>
                  <a:srgbClr val="00AB68"/>
                </a:solidFill>
                <a:latin typeface="Trebuchet MS"/>
                <a:cs typeface="Trebuchet MS"/>
              </a:rPr>
              <a:t> </a:t>
            </a:r>
            <a:r>
              <a:rPr sz="1100" spc="-10">
                <a:solidFill>
                  <a:srgbClr val="00AB68"/>
                </a:solidFill>
                <a:latin typeface="Trebuchet MS"/>
                <a:cs typeface="Trebuchet MS"/>
              </a:rPr>
              <a:t>vision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01700" y="3454425"/>
            <a:ext cx="3621404" cy="7054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9400"/>
              </a:lnSpc>
              <a:spcBef>
                <a:spcPts val="100"/>
              </a:spcBef>
            </a:pPr>
            <a:r>
              <a:rPr sz="1600" b="1">
                <a:latin typeface="Trebuchet MS"/>
                <a:cs typeface="Trebuchet MS"/>
              </a:rPr>
              <a:t>Agir</a:t>
            </a:r>
            <a:r>
              <a:rPr sz="1600" b="1" spc="35">
                <a:latin typeface="Trebuchet MS"/>
                <a:cs typeface="Trebuchet MS"/>
              </a:rPr>
              <a:t> </a:t>
            </a:r>
            <a:r>
              <a:rPr sz="1600" b="1">
                <a:latin typeface="Trebuchet MS"/>
                <a:cs typeface="Trebuchet MS"/>
              </a:rPr>
              <a:t>ensemble</a:t>
            </a:r>
            <a:r>
              <a:rPr sz="1600" b="1" spc="55">
                <a:latin typeface="Trebuchet MS"/>
                <a:cs typeface="Trebuchet MS"/>
              </a:rPr>
              <a:t> </a:t>
            </a:r>
            <a:r>
              <a:rPr sz="1600" b="1">
                <a:latin typeface="Trebuchet MS"/>
                <a:cs typeface="Trebuchet MS"/>
              </a:rPr>
              <a:t>pour</a:t>
            </a:r>
            <a:r>
              <a:rPr sz="1600" b="1" spc="30">
                <a:latin typeface="Trebuchet MS"/>
                <a:cs typeface="Trebuchet MS"/>
              </a:rPr>
              <a:t> </a:t>
            </a:r>
            <a:r>
              <a:rPr sz="1600" b="1">
                <a:latin typeface="Trebuchet MS"/>
                <a:cs typeface="Trebuchet MS"/>
              </a:rPr>
              <a:t>former</a:t>
            </a:r>
            <a:r>
              <a:rPr sz="1600" b="1" spc="35">
                <a:latin typeface="Trebuchet MS"/>
                <a:cs typeface="Trebuchet MS"/>
              </a:rPr>
              <a:t> </a:t>
            </a:r>
            <a:r>
              <a:rPr sz="1600" b="1" spc="-25">
                <a:latin typeface="Trebuchet MS"/>
                <a:cs typeface="Trebuchet MS"/>
              </a:rPr>
              <a:t>les </a:t>
            </a:r>
            <a:r>
              <a:rPr sz="1600" b="1" spc="-10">
                <a:latin typeface="Trebuchet MS"/>
                <a:cs typeface="Trebuchet MS"/>
              </a:rPr>
              <a:t>citoyens</a:t>
            </a:r>
            <a:r>
              <a:rPr sz="1600" b="1" spc="-60">
                <a:latin typeface="Trebuchet MS"/>
                <a:cs typeface="Trebuchet MS"/>
              </a:rPr>
              <a:t> </a:t>
            </a:r>
            <a:r>
              <a:rPr sz="1600" b="1" spc="-10">
                <a:latin typeface="Trebuchet MS"/>
                <a:cs typeface="Trebuchet MS"/>
              </a:rPr>
              <a:t>d’aujourd’hui</a:t>
            </a:r>
            <a:r>
              <a:rPr sz="1600" b="1" spc="-50">
                <a:latin typeface="Trebuchet MS"/>
                <a:cs typeface="Trebuchet MS"/>
              </a:rPr>
              <a:t> </a:t>
            </a:r>
            <a:r>
              <a:rPr sz="1600" b="1">
                <a:latin typeface="Trebuchet MS"/>
                <a:cs typeface="Trebuchet MS"/>
              </a:rPr>
              <a:t>et</a:t>
            </a:r>
            <a:r>
              <a:rPr sz="1600" b="1" spc="-55">
                <a:latin typeface="Trebuchet MS"/>
                <a:cs typeface="Trebuchet MS"/>
              </a:rPr>
              <a:t> </a:t>
            </a:r>
            <a:r>
              <a:rPr sz="1600" b="1">
                <a:latin typeface="Trebuchet MS"/>
                <a:cs typeface="Trebuchet MS"/>
              </a:rPr>
              <a:t>de</a:t>
            </a:r>
            <a:r>
              <a:rPr sz="1600" b="1" spc="-70">
                <a:latin typeface="Trebuchet MS"/>
                <a:cs typeface="Trebuchet MS"/>
              </a:rPr>
              <a:t> </a:t>
            </a:r>
            <a:r>
              <a:rPr sz="1600" b="1" spc="-10">
                <a:latin typeface="Trebuchet MS"/>
                <a:cs typeface="Trebuchet MS"/>
              </a:rPr>
              <a:t>demain…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550532" y="3410838"/>
            <a:ext cx="4107815" cy="10763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670"/>
              </a:lnSpc>
              <a:spcBef>
                <a:spcPts val="105"/>
              </a:spcBef>
            </a:pPr>
            <a:r>
              <a:rPr sz="1400" spc="-10">
                <a:solidFill>
                  <a:srgbClr val="00AB68"/>
                </a:solidFill>
                <a:latin typeface="Trebuchet MS"/>
                <a:cs typeface="Trebuchet MS"/>
              </a:rPr>
              <a:t>F</a:t>
            </a:r>
            <a:r>
              <a:rPr sz="1100" spc="-10">
                <a:latin typeface="Trebuchet MS"/>
                <a:cs typeface="Trebuchet MS"/>
              </a:rPr>
              <a:t>iers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ts val="1645"/>
              </a:lnSpc>
            </a:pPr>
            <a:r>
              <a:rPr sz="1400">
                <a:solidFill>
                  <a:srgbClr val="00AB68"/>
                </a:solidFill>
                <a:latin typeface="Trebuchet MS"/>
                <a:cs typeface="Trebuchet MS"/>
              </a:rPr>
              <a:t>O</a:t>
            </a:r>
            <a:r>
              <a:rPr sz="1100">
                <a:latin typeface="Trebuchet MS"/>
                <a:cs typeface="Trebuchet MS"/>
              </a:rPr>
              <a:t>uverts</a:t>
            </a:r>
            <a:r>
              <a:rPr sz="1100" spc="6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sur</a:t>
            </a:r>
            <a:r>
              <a:rPr sz="1100" spc="7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le</a:t>
            </a:r>
            <a:r>
              <a:rPr sz="1100" spc="55">
                <a:latin typeface="Trebuchet MS"/>
                <a:cs typeface="Trebuchet MS"/>
              </a:rPr>
              <a:t> </a:t>
            </a:r>
            <a:r>
              <a:rPr sz="1100" spc="-20">
                <a:latin typeface="Trebuchet MS"/>
                <a:cs typeface="Trebuchet MS"/>
              </a:rPr>
              <a:t>monde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ts val="1639"/>
              </a:lnSpc>
            </a:pPr>
            <a:r>
              <a:rPr sz="1400">
                <a:solidFill>
                  <a:srgbClr val="00AB68"/>
                </a:solidFill>
                <a:latin typeface="Trebuchet MS"/>
                <a:cs typeface="Trebuchet MS"/>
              </a:rPr>
              <a:t>R</a:t>
            </a:r>
            <a:r>
              <a:rPr sz="1100">
                <a:latin typeface="Trebuchet MS"/>
                <a:cs typeface="Trebuchet MS"/>
              </a:rPr>
              <a:t>espectueux</a:t>
            </a:r>
            <a:r>
              <a:rPr sz="1100" spc="11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envers</a:t>
            </a:r>
            <a:r>
              <a:rPr sz="1100" spc="9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eux-mêmes,</a:t>
            </a:r>
            <a:r>
              <a:rPr sz="1100" spc="12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les</a:t>
            </a:r>
            <a:r>
              <a:rPr sz="1100" spc="10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autres</a:t>
            </a:r>
            <a:r>
              <a:rPr sz="1100" spc="90">
                <a:latin typeface="Trebuchet MS"/>
                <a:cs typeface="Trebuchet MS"/>
              </a:rPr>
              <a:t> </a:t>
            </a:r>
            <a:r>
              <a:rPr sz="1100" spc="-10">
                <a:latin typeface="Trebuchet MS"/>
                <a:cs typeface="Trebuchet MS"/>
              </a:rPr>
              <a:t>et</a:t>
            </a:r>
            <a:r>
              <a:rPr sz="1100" spc="110">
                <a:latin typeface="Trebuchet MS"/>
                <a:cs typeface="Trebuchet MS"/>
              </a:rPr>
              <a:t> </a:t>
            </a:r>
            <a:r>
              <a:rPr sz="1100" spc="-10">
                <a:latin typeface="Trebuchet MS"/>
                <a:cs typeface="Trebuchet MS"/>
              </a:rPr>
              <a:t>l’environnement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ts val="1650"/>
              </a:lnSpc>
            </a:pPr>
            <a:r>
              <a:rPr sz="1400">
                <a:solidFill>
                  <a:srgbClr val="00AB68"/>
                </a:solidFill>
                <a:latin typeface="Trebuchet MS"/>
                <a:cs typeface="Trebuchet MS"/>
              </a:rPr>
              <a:t>C</a:t>
            </a:r>
            <a:r>
              <a:rPr sz="1100">
                <a:latin typeface="Trebuchet MS"/>
                <a:cs typeface="Trebuchet MS"/>
              </a:rPr>
              <a:t>réatifs</a:t>
            </a:r>
            <a:r>
              <a:rPr sz="1100" spc="-1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et</a:t>
            </a:r>
            <a:r>
              <a:rPr sz="1100" spc="15">
                <a:latin typeface="Trebuchet MS"/>
                <a:cs typeface="Trebuchet MS"/>
              </a:rPr>
              <a:t> </a:t>
            </a:r>
            <a:r>
              <a:rPr sz="1100" spc="-10">
                <a:latin typeface="Trebuchet MS"/>
                <a:cs typeface="Trebuchet MS"/>
              </a:rPr>
              <a:t>audacieux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ts val="1670"/>
              </a:lnSpc>
            </a:pPr>
            <a:r>
              <a:rPr sz="1400" spc="50">
                <a:solidFill>
                  <a:srgbClr val="00AB68"/>
                </a:solidFill>
                <a:latin typeface="Trebuchet MS"/>
                <a:cs typeface="Trebuchet MS"/>
              </a:rPr>
              <a:t>E</a:t>
            </a:r>
            <a:r>
              <a:rPr sz="1100" spc="50">
                <a:latin typeface="Trebuchet MS"/>
                <a:cs typeface="Trebuchet MS"/>
              </a:rPr>
              <a:t>ngagés</a:t>
            </a:r>
            <a:r>
              <a:rPr sz="1100" spc="-3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et</a:t>
            </a:r>
            <a:r>
              <a:rPr sz="1100" spc="5">
                <a:latin typeface="Trebuchet MS"/>
                <a:cs typeface="Trebuchet MS"/>
              </a:rPr>
              <a:t> </a:t>
            </a:r>
            <a:r>
              <a:rPr sz="1100" spc="-10">
                <a:latin typeface="Trebuchet MS"/>
                <a:cs typeface="Trebuchet MS"/>
              </a:rPr>
              <a:t>responsables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01700" y="4645616"/>
            <a:ext cx="10305415" cy="751840"/>
          </a:xfrm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50"/>
              </a:spcBef>
            </a:pPr>
            <a:r>
              <a:rPr sz="1100">
                <a:solidFill>
                  <a:srgbClr val="00AB68"/>
                </a:solidFill>
                <a:latin typeface="Trebuchet MS"/>
                <a:cs typeface="Trebuchet MS"/>
              </a:rPr>
              <a:t>Nos</a:t>
            </a:r>
            <a:r>
              <a:rPr sz="1100" spc="110">
                <a:solidFill>
                  <a:srgbClr val="00AB68"/>
                </a:solidFill>
                <a:latin typeface="Trebuchet MS"/>
                <a:cs typeface="Trebuchet MS"/>
              </a:rPr>
              <a:t> </a:t>
            </a:r>
            <a:r>
              <a:rPr sz="1100" spc="-10">
                <a:solidFill>
                  <a:srgbClr val="00AB68"/>
                </a:solidFill>
                <a:latin typeface="Trebuchet MS"/>
                <a:cs typeface="Trebuchet MS"/>
              </a:rPr>
              <a:t>valeurs</a:t>
            </a:r>
            <a:endParaRPr sz="1100">
              <a:latin typeface="Trebuchet MS"/>
              <a:cs typeface="Trebuchet MS"/>
            </a:endParaRPr>
          </a:p>
          <a:p>
            <a:pPr marL="12700" marR="5080">
              <a:lnSpc>
                <a:spcPct val="147600"/>
              </a:lnSpc>
              <a:spcBef>
                <a:spcPts val="25"/>
              </a:spcBef>
            </a:pPr>
            <a:r>
              <a:rPr sz="1050" spc="50">
                <a:latin typeface="Trebuchet MS"/>
                <a:cs typeface="Trebuchet MS"/>
              </a:rPr>
              <a:t>Une</a:t>
            </a:r>
            <a:r>
              <a:rPr sz="1050" spc="4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valeur est</a:t>
            </a:r>
            <a:r>
              <a:rPr sz="1050" spc="2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une</a:t>
            </a:r>
            <a:r>
              <a:rPr sz="1050" spc="2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manière</a:t>
            </a:r>
            <a:r>
              <a:rPr sz="1050" spc="35">
                <a:latin typeface="Trebuchet MS"/>
                <a:cs typeface="Trebuchet MS"/>
              </a:rPr>
              <a:t> </a:t>
            </a:r>
            <a:r>
              <a:rPr sz="1050" spc="-35">
                <a:latin typeface="Trebuchet MS"/>
                <a:cs typeface="Trebuchet MS"/>
              </a:rPr>
              <a:t>d’être</a:t>
            </a:r>
            <a:r>
              <a:rPr sz="1050" spc="3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ou </a:t>
            </a:r>
            <a:r>
              <a:rPr sz="1050" spc="-30">
                <a:latin typeface="Trebuchet MS"/>
                <a:cs typeface="Trebuchet MS"/>
              </a:rPr>
              <a:t>d’agir</a:t>
            </a:r>
            <a:r>
              <a:rPr sz="1050" spc="10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qu’un</a:t>
            </a:r>
            <a:r>
              <a:rPr sz="1050" spc="1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groupe</a:t>
            </a:r>
            <a:r>
              <a:rPr sz="1050" spc="2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de</a:t>
            </a:r>
            <a:r>
              <a:rPr sz="1050" spc="3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personnes</a:t>
            </a:r>
            <a:r>
              <a:rPr sz="1050" spc="3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reconnait</a:t>
            </a:r>
            <a:r>
              <a:rPr sz="1050" spc="40">
                <a:latin typeface="Trebuchet MS"/>
                <a:cs typeface="Trebuchet MS"/>
              </a:rPr>
              <a:t> </a:t>
            </a:r>
            <a:r>
              <a:rPr sz="1050" spc="60">
                <a:latin typeface="Trebuchet MS"/>
                <a:cs typeface="Trebuchet MS"/>
              </a:rPr>
              <a:t>comme</a:t>
            </a:r>
            <a:r>
              <a:rPr sz="1050" spc="35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importante</a:t>
            </a:r>
            <a:r>
              <a:rPr sz="1050" spc="10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et</a:t>
            </a:r>
            <a:r>
              <a:rPr sz="1050" spc="2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qui rend</a:t>
            </a:r>
            <a:r>
              <a:rPr sz="1050" spc="5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désirable</a:t>
            </a:r>
            <a:r>
              <a:rPr sz="1050" spc="3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ou</a:t>
            </a:r>
            <a:r>
              <a:rPr sz="1050" spc="2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estimable</a:t>
            </a:r>
            <a:r>
              <a:rPr sz="1050" spc="1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les</a:t>
            </a:r>
            <a:r>
              <a:rPr sz="1050" spc="3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personnes</a:t>
            </a:r>
            <a:r>
              <a:rPr sz="1050" spc="2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qui</a:t>
            </a:r>
            <a:r>
              <a:rPr sz="1050" spc="1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la</a:t>
            </a:r>
            <a:r>
              <a:rPr sz="1050" spc="-5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possèdent. C’est</a:t>
            </a:r>
            <a:r>
              <a:rPr sz="1050" spc="-3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pourquoi</a:t>
            </a:r>
            <a:r>
              <a:rPr sz="1050" spc="-3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le</a:t>
            </a:r>
            <a:r>
              <a:rPr sz="1050" spc="-40">
                <a:latin typeface="Trebuchet MS"/>
                <a:cs typeface="Trebuchet MS"/>
              </a:rPr>
              <a:t> </a:t>
            </a:r>
            <a:r>
              <a:rPr sz="1050" spc="114">
                <a:latin typeface="Trebuchet MS"/>
                <a:cs typeface="Trebuchet MS"/>
              </a:rPr>
              <a:t>CSS</a:t>
            </a:r>
            <a:r>
              <a:rPr sz="1050" spc="-45">
                <a:latin typeface="Trebuchet MS"/>
                <a:cs typeface="Trebuchet MS"/>
              </a:rPr>
              <a:t> </a:t>
            </a:r>
            <a:r>
              <a:rPr sz="1050" spc="60">
                <a:latin typeface="Trebuchet MS"/>
                <a:cs typeface="Trebuchet MS"/>
              </a:rPr>
              <a:t>se</a:t>
            </a:r>
            <a:r>
              <a:rPr sz="1050" spc="-55">
                <a:latin typeface="Trebuchet MS"/>
                <a:cs typeface="Trebuchet MS"/>
              </a:rPr>
              <a:t> </a:t>
            </a:r>
            <a:r>
              <a:rPr sz="1050" spc="-25">
                <a:latin typeface="Trebuchet MS"/>
                <a:cs typeface="Trebuchet MS"/>
              </a:rPr>
              <a:t>définit</a:t>
            </a:r>
            <a:r>
              <a:rPr sz="1050" spc="-20">
                <a:latin typeface="Trebuchet MS"/>
                <a:cs typeface="Trebuchet MS"/>
              </a:rPr>
              <a:t> </a:t>
            </a:r>
            <a:r>
              <a:rPr sz="1050" spc="60">
                <a:latin typeface="Trebuchet MS"/>
                <a:cs typeface="Trebuchet MS"/>
              </a:rPr>
              <a:t>comme</a:t>
            </a:r>
            <a:r>
              <a:rPr sz="1050" spc="-45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étant </a:t>
            </a:r>
            <a:r>
              <a:rPr sz="1050" spc="-50">
                <a:latin typeface="Trebuchet MS"/>
                <a:cs typeface="Trebuchet MS"/>
              </a:rPr>
              <a:t>:</a:t>
            </a:r>
            <a:endParaRPr sz="1050">
              <a:latin typeface="Trebuchet MS"/>
              <a:cs typeface="Trebuchet MS"/>
            </a:endParaRPr>
          </a:p>
        </p:txBody>
      </p:sp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49655" y="5991225"/>
            <a:ext cx="4320032" cy="1348740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5265546" y="3352876"/>
            <a:ext cx="42227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200" spc="-730">
                <a:solidFill>
                  <a:srgbClr val="00AB68"/>
                </a:solidFill>
                <a:latin typeface="Trebuchet MS"/>
                <a:cs typeface="Trebuchet MS"/>
              </a:rPr>
              <a:t>=</a:t>
            </a:r>
            <a:endParaRPr sz="7200">
              <a:latin typeface="Trebuchet MS"/>
              <a:cs typeface="Trebuchet MS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895985" y="1850517"/>
            <a:ext cx="11010900" cy="6350"/>
          </a:xfrm>
          <a:custGeom>
            <a:avLst/>
            <a:gdLst/>
            <a:ahLst/>
            <a:cxnLst/>
            <a:rect l="l" t="t" r="r" b="b"/>
            <a:pathLst>
              <a:path w="11010900" h="6350">
                <a:moveTo>
                  <a:pt x="11010900" y="0"/>
                </a:moveTo>
                <a:lnTo>
                  <a:pt x="0" y="0"/>
                </a:lnTo>
                <a:lnTo>
                  <a:pt x="0" y="6350"/>
                </a:lnTo>
                <a:lnTo>
                  <a:pt x="11010900" y="6350"/>
                </a:lnTo>
                <a:lnTo>
                  <a:pt x="110109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781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pc="-50" dirty="0"/>
              <a:t>3</a:t>
            </a:fld>
            <a:endParaRPr spc="-5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402569" y="532441"/>
            <a:ext cx="951865" cy="1562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200"/>
              </a:lnSpc>
            </a:pPr>
            <a:r>
              <a:rPr sz="1050">
                <a:latin typeface="Trebuchet MS"/>
                <a:cs typeface="Trebuchet MS"/>
              </a:rPr>
              <a:t>Logo</a:t>
            </a:r>
            <a:r>
              <a:rPr sz="1050" spc="3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de</a:t>
            </a:r>
            <a:r>
              <a:rPr sz="1050" spc="55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l’école</a:t>
            </a:r>
            <a:endParaRPr sz="105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04186" y="404007"/>
            <a:ext cx="1867088" cy="660063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799591" y="1109217"/>
            <a:ext cx="5348605" cy="41503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95"/>
              </a:spcBef>
            </a:pPr>
            <a:r>
              <a:rPr sz="1600">
                <a:solidFill>
                  <a:srgbClr val="00AB68"/>
                </a:solidFill>
                <a:latin typeface="Trebuchet MS"/>
                <a:cs typeface="Trebuchet MS"/>
              </a:rPr>
              <a:t>Contexte</a:t>
            </a:r>
            <a:r>
              <a:rPr sz="1600" spc="60">
                <a:solidFill>
                  <a:srgbClr val="00AB68"/>
                </a:solidFill>
                <a:latin typeface="Trebuchet MS"/>
                <a:cs typeface="Trebuchet MS"/>
              </a:rPr>
              <a:t> </a:t>
            </a:r>
            <a:r>
              <a:rPr sz="1600">
                <a:solidFill>
                  <a:srgbClr val="00AB68"/>
                </a:solidFill>
                <a:latin typeface="Trebuchet MS"/>
                <a:cs typeface="Trebuchet MS"/>
              </a:rPr>
              <a:t>dans</a:t>
            </a:r>
            <a:r>
              <a:rPr sz="1600" spc="60">
                <a:solidFill>
                  <a:srgbClr val="00AB68"/>
                </a:solidFill>
                <a:latin typeface="Trebuchet MS"/>
                <a:cs typeface="Trebuchet MS"/>
              </a:rPr>
              <a:t> </a:t>
            </a:r>
            <a:r>
              <a:rPr sz="1600">
                <a:solidFill>
                  <a:srgbClr val="00AB68"/>
                </a:solidFill>
                <a:latin typeface="Trebuchet MS"/>
                <a:cs typeface="Trebuchet MS"/>
              </a:rPr>
              <a:t>lequel</a:t>
            </a:r>
            <a:r>
              <a:rPr sz="1600" spc="60">
                <a:solidFill>
                  <a:srgbClr val="00AB68"/>
                </a:solidFill>
                <a:latin typeface="Trebuchet MS"/>
                <a:cs typeface="Trebuchet MS"/>
              </a:rPr>
              <a:t> </a:t>
            </a:r>
            <a:r>
              <a:rPr sz="1600">
                <a:solidFill>
                  <a:srgbClr val="00AB68"/>
                </a:solidFill>
                <a:latin typeface="Trebuchet MS"/>
                <a:cs typeface="Trebuchet MS"/>
              </a:rPr>
              <a:t>évolue</a:t>
            </a:r>
            <a:r>
              <a:rPr sz="1600" spc="65">
                <a:solidFill>
                  <a:srgbClr val="00AB68"/>
                </a:solidFill>
                <a:latin typeface="Trebuchet MS"/>
                <a:cs typeface="Trebuchet MS"/>
              </a:rPr>
              <a:t> </a:t>
            </a:r>
            <a:r>
              <a:rPr sz="1600" spc="-10">
                <a:solidFill>
                  <a:srgbClr val="00AB68"/>
                </a:solidFill>
                <a:latin typeface="Trebuchet MS"/>
                <a:cs typeface="Trebuchet MS"/>
              </a:rPr>
              <a:t>l’école</a:t>
            </a:r>
            <a:endParaRPr sz="16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705"/>
              </a:spcBef>
            </a:pPr>
            <a:endParaRPr sz="1600">
              <a:latin typeface="Trebuchet MS"/>
              <a:cs typeface="Trebuchet MS"/>
            </a:endParaRPr>
          </a:p>
          <a:p>
            <a:pPr marL="12700">
              <a:lnSpc>
                <a:spcPts val="1680"/>
              </a:lnSpc>
            </a:pPr>
            <a:r>
              <a:rPr sz="1400">
                <a:solidFill>
                  <a:srgbClr val="00AB68"/>
                </a:solidFill>
                <a:latin typeface="Trebuchet MS"/>
                <a:cs typeface="Trebuchet MS"/>
              </a:rPr>
              <a:t>Les</a:t>
            </a:r>
            <a:r>
              <a:rPr sz="1400" spc="-15">
                <a:solidFill>
                  <a:srgbClr val="00AB68"/>
                </a:solidFill>
                <a:latin typeface="Trebuchet MS"/>
                <a:cs typeface="Trebuchet MS"/>
              </a:rPr>
              <a:t> </a:t>
            </a:r>
            <a:r>
              <a:rPr sz="1400">
                <a:solidFill>
                  <a:srgbClr val="00AB68"/>
                </a:solidFill>
                <a:latin typeface="Trebuchet MS"/>
                <a:cs typeface="Trebuchet MS"/>
              </a:rPr>
              <a:t>forces</a:t>
            </a:r>
            <a:r>
              <a:rPr sz="1400" spc="-10">
                <a:solidFill>
                  <a:srgbClr val="00AB68"/>
                </a:solidFill>
                <a:latin typeface="Trebuchet MS"/>
                <a:cs typeface="Trebuchet MS"/>
              </a:rPr>
              <a:t> </a:t>
            </a:r>
            <a:r>
              <a:rPr sz="1400">
                <a:solidFill>
                  <a:srgbClr val="00AB68"/>
                </a:solidFill>
                <a:latin typeface="Trebuchet MS"/>
                <a:cs typeface="Trebuchet MS"/>
              </a:rPr>
              <a:t>de</a:t>
            </a:r>
            <a:r>
              <a:rPr sz="1400" spc="-20">
                <a:solidFill>
                  <a:srgbClr val="00AB68"/>
                </a:solidFill>
                <a:latin typeface="Trebuchet MS"/>
                <a:cs typeface="Trebuchet MS"/>
              </a:rPr>
              <a:t> </a:t>
            </a:r>
            <a:r>
              <a:rPr sz="1400" spc="-10">
                <a:solidFill>
                  <a:srgbClr val="00AB68"/>
                </a:solidFill>
                <a:latin typeface="Trebuchet MS"/>
                <a:cs typeface="Trebuchet MS"/>
              </a:rPr>
              <a:t>l’école</a:t>
            </a:r>
            <a:endParaRPr sz="1400">
              <a:latin typeface="Trebuchet MS"/>
              <a:cs typeface="Trebuchet MS"/>
            </a:endParaRPr>
          </a:p>
          <a:p>
            <a:pPr marL="314325" indent="-228600">
              <a:lnSpc>
                <a:spcPts val="1440"/>
              </a:lnSpc>
              <a:buFont typeface="Calibri"/>
              <a:buChar char="-"/>
              <a:tabLst>
                <a:tab pos="314325" algn="l"/>
              </a:tabLst>
            </a:pPr>
            <a:r>
              <a:rPr sz="1200">
                <a:latin typeface="Trebuchet MS"/>
                <a:cs typeface="Trebuchet MS"/>
              </a:rPr>
              <a:t>Différenciation</a:t>
            </a:r>
            <a:r>
              <a:rPr sz="1200" spc="-70">
                <a:latin typeface="Trebuchet MS"/>
                <a:cs typeface="Trebuchet MS"/>
              </a:rPr>
              <a:t> </a:t>
            </a:r>
            <a:r>
              <a:rPr sz="1200" spc="-10">
                <a:latin typeface="Trebuchet MS"/>
                <a:cs typeface="Trebuchet MS"/>
              </a:rPr>
              <a:t>pédagogique;</a:t>
            </a:r>
            <a:endParaRPr sz="1200">
              <a:latin typeface="Trebuchet MS"/>
              <a:cs typeface="Trebuchet MS"/>
            </a:endParaRPr>
          </a:p>
          <a:p>
            <a:pPr marL="314325" indent="-228600">
              <a:lnSpc>
                <a:spcPct val="100000"/>
              </a:lnSpc>
              <a:spcBef>
                <a:spcPts val="75"/>
              </a:spcBef>
              <a:buFont typeface="Calibri"/>
              <a:buChar char="-"/>
              <a:tabLst>
                <a:tab pos="314325" algn="l"/>
              </a:tabLst>
            </a:pPr>
            <a:r>
              <a:rPr sz="1200">
                <a:latin typeface="Trebuchet MS"/>
                <a:cs typeface="Trebuchet MS"/>
              </a:rPr>
              <a:t>Le</a:t>
            </a:r>
            <a:r>
              <a:rPr sz="1200" spc="-15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travail</a:t>
            </a:r>
            <a:r>
              <a:rPr sz="1200" spc="-15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des</a:t>
            </a:r>
            <a:r>
              <a:rPr sz="1200" spc="-20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équipes</a:t>
            </a:r>
            <a:r>
              <a:rPr sz="1200" spc="-10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par</a:t>
            </a:r>
            <a:r>
              <a:rPr sz="1200" spc="-15">
                <a:latin typeface="Trebuchet MS"/>
                <a:cs typeface="Trebuchet MS"/>
              </a:rPr>
              <a:t> </a:t>
            </a:r>
            <a:r>
              <a:rPr sz="1200" spc="-10">
                <a:latin typeface="Trebuchet MS"/>
                <a:cs typeface="Trebuchet MS"/>
              </a:rPr>
              <a:t>niveau;</a:t>
            </a:r>
            <a:endParaRPr sz="1200">
              <a:latin typeface="Trebuchet MS"/>
              <a:cs typeface="Trebuchet MS"/>
            </a:endParaRPr>
          </a:p>
          <a:p>
            <a:pPr marL="314325" indent="-228600">
              <a:lnSpc>
                <a:spcPct val="100000"/>
              </a:lnSpc>
              <a:spcBef>
                <a:spcPts val="80"/>
              </a:spcBef>
              <a:buFont typeface="Calibri"/>
              <a:buChar char="-"/>
              <a:tabLst>
                <a:tab pos="314325" algn="l"/>
              </a:tabLst>
            </a:pPr>
            <a:r>
              <a:rPr sz="1200">
                <a:latin typeface="Trebuchet MS"/>
                <a:cs typeface="Trebuchet MS"/>
              </a:rPr>
              <a:t>Les</a:t>
            </a:r>
            <a:r>
              <a:rPr sz="1200" spc="-25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membres</a:t>
            </a:r>
            <a:r>
              <a:rPr sz="1200" spc="-20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du</a:t>
            </a:r>
            <a:r>
              <a:rPr sz="1200" spc="-20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personnel</a:t>
            </a:r>
            <a:r>
              <a:rPr sz="1200" spc="-25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ont</a:t>
            </a:r>
            <a:r>
              <a:rPr sz="1200" spc="-20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à</a:t>
            </a:r>
            <a:r>
              <a:rPr sz="1200" spc="-20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cœur</a:t>
            </a:r>
            <a:r>
              <a:rPr sz="1200" spc="-35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la</a:t>
            </a:r>
            <a:r>
              <a:rPr sz="1200" spc="-20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réussite</a:t>
            </a:r>
            <a:r>
              <a:rPr sz="1200" spc="-25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des</a:t>
            </a:r>
            <a:r>
              <a:rPr sz="1200" spc="-30">
                <a:latin typeface="Trebuchet MS"/>
                <a:cs typeface="Trebuchet MS"/>
              </a:rPr>
              <a:t> </a:t>
            </a:r>
            <a:r>
              <a:rPr sz="1200" spc="-10">
                <a:latin typeface="Trebuchet MS"/>
                <a:cs typeface="Trebuchet MS"/>
              </a:rPr>
              <a:t>élèves;</a:t>
            </a:r>
            <a:endParaRPr sz="1200">
              <a:latin typeface="Trebuchet MS"/>
              <a:cs typeface="Trebuchet MS"/>
            </a:endParaRPr>
          </a:p>
          <a:p>
            <a:pPr marL="314325" indent="-228600">
              <a:lnSpc>
                <a:spcPct val="100000"/>
              </a:lnSpc>
              <a:spcBef>
                <a:spcPts val="90"/>
              </a:spcBef>
              <a:buFont typeface="Calibri"/>
              <a:buChar char="-"/>
              <a:tabLst>
                <a:tab pos="314325" algn="l"/>
              </a:tabLst>
            </a:pPr>
            <a:r>
              <a:rPr sz="1200">
                <a:latin typeface="Trebuchet MS"/>
                <a:cs typeface="Trebuchet MS"/>
              </a:rPr>
              <a:t>Belle</a:t>
            </a:r>
            <a:r>
              <a:rPr sz="1200" spc="-15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participation</a:t>
            </a:r>
            <a:r>
              <a:rPr sz="1200" spc="-10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de</a:t>
            </a:r>
            <a:r>
              <a:rPr sz="1200" spc="-20">
                <a:latin typeface="Trebuchet MS"/>
                <a:cs typeface="Trebuchet MS"/>
              </a:rPr>
              <a:t> </a:t>
            </a:r>
            <a:r>
              <a:rPr sz="1200" spc="-10">
                <a:latin typeface="Trebuchet MS"/>
                <a:cs typeface="Trebuchet MS"/>
              </a:rPr>
              <a:t>l’équipe-</a:t>
            </a:r>
            <a:r>
              <a:rPr sz="1200">
                <a:latin typeface="Trebuchet MS"/>
                <a:cs typeface="Trebuchet MS"/>
              </a:rPr>
              <a:t>école</a:t>
            </a:r>
            <a:r>
              <a:rPr sz="1200" spc="-10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aux</a:t>
            </a:r>
            <a:r>
              <a:rPr sz="1200" spc="-15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différentes</a:t>
            </a:r>
            <a:r>
              <a:rPr sz="1200" spc="-10">
                <a:latin typeface="Trebuchet MS"/>
                <a:cs typeface="Trebuchet MS"/>
              </a:rPr>
              <a:t> activités;</a:t>
            </a:r>
            <a:endParaRPr sz="1200">
              <a:latin typeface="Trebuchet MS"/>
              <a:cs typeface="Trebuchet MS"/>
            </a:endParaRPr>
          </a:p>
          <a:p>
            <a:pPr marL="314325" indent="-228600">
              <a:lnSpc>
                <a:spcPct val="100000"/>
              </a:lnSpc>
              <a:spcBef>
                <a:spcPts val="70"/>
              </a:spcBef>
              <a:buFont typeface="Calibri"/>
              <a:buChar char="-"/>
              <a:tabLst>
                <a:tab pos="314325" algn="l"/>
              </a:tabLst>
            </a:pPr>
            <a:r>
              <a:rPr sz="1200">
                <a:latin typeface="Trebuchet MS"/>
                <a:cs typeface="Trebuchet MS"/>
              </a:rPr>
              <a:t>Le</a:t>
            </a:r>
            <a:r>
              <a:rPr sz="1200" spc="-20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tutorat</a:t>
            </a:r>
            <a:r>
              <a:rPr sz="1200" spc="-20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entre</a:t>
            </a:r>
            <a:r>
              <a:rPr sz="1200" spc="-20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les</a:t>
            </a:r>
            <a:r>
              <a:rPr sz="1200" spc="-15">
                <a:latin typeface="Trebuchet MS"/>
                <a:cs typeface="Trebuchet MS"/>
              </a:rPr>
              <a:t> </a:t>
            </a:r>
            <a:r>
              <a:rPr sz="1200" spc="-10">
                <a:latin typeface="Trebuchet MS"/>
                <a:cs typeface="Trebuchet MS"/>
              </a:rPr>
              <a:t>élèves;</a:t>
            </a:r>
            <a:endParaRPr sz="1200">
              <a:latin typeface="Trebuchet MS"/>
              <a:cs typeface="Trebuchet MS"/>
            </a:endParaRPr>
          </a:p>
          <a:p>
            <a:pPr marL="314325" indent="-228600">
              <a:lnSpc>
                <a:spcPct val="100000"/>
              </a:lnSpc>
              <a:spcBef>
                <a:spcPts val="85"/>
              </a:spcBef>
              <a:buFont typeface="Calibri"/>
              <a:buChar char="-"/>
              <a:tabLst>
                <a:tab pos="314325" algn="l"/>
              </a:tabLst>
            </a:pPr>
            <a:r>
              <a:rPr sz="1200">
                <a:latin typeface="Trebuchet MS"/>
                <a:cs typeface="Trebuchet MS"/>
              </a:rPr>
              <a:t>Sentiment</a:t>
            </a:r>
            <a:r>
              <a:rPr sz="1200" spc="-30">
                <a:latin typeface="Trebuchet MS"/>
                <a:cs typeface="Trebuchet MS"/>
              </a:rPr>
              <a:t> </a:t>
            </a:r>
            <a:r>
              <a:rPr sz="1200" spc="-10">
                <a:latin typeface="Trebuchet MS"/>
                <a:cs typeface="Trebuchet MS"/>
              </a:rPr>
              <a:t>d’appartenance;</a:t>
            </a:r>
            <a:endParaRPr sz="1200">
              <a:latin typeface="Trebuchet MS"/>
              <a:cs typeface="Trebuchet MS"/>
            </a:endParaRPr>
          </a:p>
          <a:p>
            <a:pPr marL="314325" indent="-228600">
              <a:lnSpc>
                <a:spcPct val="100000"/>
              </a:lnSpc>
              <a:spcBef>
                <a:spcPts val="70"/>
              </a:spcBef>
              <a:buFont typeface="Calibri"/>
              <a:buChar char="-"/>
              <a:tabLst>
                <a:tab pos="314325" algn="l"/>
              </a:tabLst>
            </a:pPr>
            <a:r>
              <a:rPr sz="1200">
                <a:latin typeface="Trebuchet MS"/>
                <a:cs typeface="Trebuchet MS"/>
              </a:rPr>
              <a:t>Collaboration</a:t>
            </a:r>
            <a:r>
              <a:rPr sz="1200" spc="-30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avec</a:t>
            </a:r>
            <a:r>
              <a:rPr sz="1200" spc="-30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les</a:t>
            </a:r>
            <a:r>
              <a:rPr sz="1200" spc="-35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différents</a:t>
            </a:r>
            <a:r>
              <a:rPr sz="1200" spc="-25">
                <a:latin typeface="Trebuchet MS"/>
                <a:cs typeface="Trebuchet MS"/>
              </a:rPr>
              <a:t> </a:t>
            </a:r>
            <a:r>
              <a:rPr sz="1200" spc="-10">
                <a:latin typeface="Trebuchet MS"/>
                <a:cs typeface="Trebuchet MS"/>
              </a:rPr>
              <a:t>partenaires.</a:t>
            </a:r>
            <a:endParaRPr sz="1200">
              <a:latin typeface="Trebuchet MS"/>
              <a:cs typeface="Trebuchet MS"/>
            </a:endParaRPr>
          </a:p>
          <a:p>
            <a:pPr marL="12700">
              <a:lnSpc>
                <a:spcPts val="1670"/>
              </a:lnSpc>
              <a:spcBef>
                <a:spcPts val="844"/>
              </a:spcBef>
            </a:pPr>
            <a:r>
              <a:rPr sz="1400">
                <a:solidFill>
                  <a:srgbClr val="00AB68"/>
                </a:solidFill>
                <a:latin typeface="Trebuchet MS"/>
                <a:cs typeface="Trebuchet MS"/>
              </a:rPr>
              <a:t>Les</a:t>
            </a:r>
            <a:r>
              <a:rPr sz="1400" spc="-10">
                <a:solidFill>
                  <a:srgbClr val="00AB68"/>
                </a:solidFill>
                <a:latin typeface="Trebuchet MS"/>
                <a:cs typeface="Trebuchet MS"/>
              </a:rPr>
              <a:t> </a:t>
            </a:r>
            <a:r>
              <a:rPr sz="1400">
                <a:solidFill>
                  <a:srgbClr val="00AB68"/>
                </a:solidFill>
                <a:latin typeface="Trebuchet MS"/>
                <a:cs typeface="Trebuchet MS"/>
              </a:rPr>
              <a:t>défis</a:t>
            </a:r>
            <a:r>
              <a:rPr sz="1400" spc="-10">
                <a:solidFill>
                  <a:srgbClr val="00AB68"/>
                </a:solidFill>
                <a:latin typeface="Trebuchet MS"/>
                <a:cs typeface="Trebuchet MS"/>
              </a:rPr>
              <a:t> </a:t>
            </a:r>
            <a:r>
              <a:rPr sz="1400">
                <a:solidFill>
                  <a:srgbClr val="00AB68"/>
                </a:solidFill>
                <a:latin typeface="Trebuchet MS"/>
                <a:cs typeface="Trebuchet MS"/>
              </a:rPr>
              <a:t>à</a:t>
            </a:r>
            <a:r>
              <a:rPr sz="1400" spc="-5">
                <a:solidFill>
                  <a:srgbClr val="00AB68"/>
                </a:solidFill>
                <a:latin typeface="Trebuchet MS"/>
                <a:cs typeface="Trebuchet MS"/>
              </a:rPr>
              <a:t> </a:t>
            </a:r>
            <a:r>
              <a:rPr sz="1400" spc="-10">
                <a:solidFill>
                  <a:srgbClr val="00AB68"/>
                </a:solidFill>
                <a:latin typeface="Trebuchet MS"/>
                <a:cs typeface="Trebuchet MS"/>
              </a:rPr>
              <a:t>relever</a:t>
            </a:r>
            <a:endParaRPr sz="1400">
              <a:latin typeface="Trebuchet MS"/>
              <a:cs typeface="Trebuchet MS"/>
            </a:endParaRPr>
          </a:p>
          <a:p>
            <a:pPr marL="314325" indent="-228600">
              <a:lnSpc>
                <a:spcPts val="1430"/>
              </a:lnSpc>
              <a:buFont typeface="Calibri"/>
              <a:buChar char="-"/>
              <a:tabLst>
                <a:tab pos="314325" algn="l"/>
              </a:tabLst>
            </a:pPr>
            <a:r>
              <a:rPr sz="1200">
                <a:latin typeface="Trebuchet MS"/>
                <a:cs typeface="Trebuchet MS"/>
              </a:rPr>
              <a:t>L’arrimage</a:t>
            </a:r>
            <a:r>
              <a:rPr sz="1200" spc="-20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entre</a:t>
            </a:r>
            <a:r>
              <a:rPr sz="1200" spc="-25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les</a:t>
            </a:r>
            <a:r>
              <a:rPr sz="1200" spc="-15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niveaux</a:t>
            </a:r>
            <a:r>
              <a:rPr sz="1200" spc="-20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(pratique</a:t>
            </a:r>
            <a:r>
              <a:rPr sz="1200" spc="-15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et</a:t>
            </a:r>
            <a:r>
              <a:rPr sz="1200" spc="-30">
                <a:latin typeface="Trebuchet MS"/>
                <a:cs typeface="Trebuchet MS"/>
              </a:rPr>
              <a:t> </a:t>
            </a:r>
            <a:r>
              <a:rPr sz="1200" spc="-10">
                <a:latin typeface="Trebuchet MS"/>
                <a:cs typeface="Trebuchet MS"/>
              </a:rPr>
              <a:t>évaluation);</a:t>
            </a:r>
            <a:endParaRPr sz="1200">
              <a:latin typeface="Trebuchet MS"/>
              <a:cs typeface="Trebuchet MS"/>
            </a:endParaRPr>
          </a:p>
          <a:p>
            <a:pPr marL="314325" indent="-228600">
              <a:lnSpc>
                <a:spcPct val="100000"/>
              </a:lnSpc>
              <a:spcBef>
                <a:spcPts val="85"/>
              </a:spcBef>
              <a:buFont typeface="Calibri"/>
              <a:buChar char="-"/>
              <a:tabLst>
                <a:tab pos="314325" algn="l"/>
              </a:tabLst>
            </a:pPr>
            <a:r>
              <a:rPr sz="1200">
                <a:latin typeface="Trebuchet MS"/>
                <a:cs typeface="Trebuchet MS"/>
              </a:rPr>
              <a:t>Le</a:t>
            </a:r>
            <a:r>
              <a:rPr sz="1200" spc="-15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goût</a:t>
            </a:r>
            <a:r>
              <a:rPr sz="1200" spc="-15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de</a:t>
            </a:r>
            <a:r>
              <a:rPr sz="1200" spc="-25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la</a:t>
            </a:r>
            <a:r>
              <a:rPr sz="1200" spc="-10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lecture</a:t>
            </a:r>
            <a:r>
              <a:rPr sz="1200" spc="-15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de</a:t>
            </a:r>
            <a:r>
              <a:rPr sz="1200" spc="-15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nos</a:t>
            </a:r>
            <a:r>
              <a:rPr sz="1200" spc="-15">
                <a:latin typeface="Trebuchet MS"/>
                <a:cs typeface="Trebuchet MS"/>
              </a:rPr>
              <a:t> </a:t>
            </a:r>
            <a:r>
              <a:rPr sz="1200" spc="-10">
                <a:latin typeface="Trebuchet MS"/>
                <a:cs typeface="Trebuchet MS"/>
              </a:rPr>
              <a:t>élèves;</a:t>
            </a:r>
            <a:endParaRPr sz="1200">
              <a:latin typeface="Trebuchet MS"/>
              <a:cs typeface="Trebuchet MS"/>
            </a:endParaRPr>
          </a:p>
          <a:p>
            <a:pPr marL="314325" indent="-228600">
              <a:lnSpc>
                <a:spcPct val="100000"/>
              </a:lnSpc>
              <a:spcBef>
                <a:spcPts val="85"/>
              </a:spcBef>
              <a:buFont typeface="Calibri"/>
              <a:buChar char="-"/>
              <a:tabLst>
                <a:tab pos="314325" algn="l"/>
              </a:tabLst>
            </a:pPr>
            <a:r>
              <a:rPr sz="1200">
                <a:latin typeface="Trebuchet MS"/>
                <a:cs typeface="Trebuchet MS"/>
              </a:rPr>
              <a:t>Le</a:t>
            </a:r>
            <a:r>
              <a:rPr sz="1200" spc="-25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développement</a:t>
            </a:r>
            <a:r>
              <a:rPr sz="1200" spc="-25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de</a:t>
            </a:r>
            <a:r>
              <a:rPr sz="1200" spc="-25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relations</a:t>
            </a:r>
            <a:r>
              <a:rPr sz="1200" spc="-20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harmonieuses</a:t>
            </a:r>
            <a:r>
              <a:rPr sz="1200" spc="-25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et</a:t>
            </a:r>
            <a:r>
              <a:rPr sz="1200" spc="-35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le</a:t>
            </a:r>
            <a:r>
              <a:rPr sz="1200" spc="-25">
                <a:latin typeface="Trebuchet MS"/>
                <a:cs typeface="Trebuchet MS"/>
              </a:rPr>
              <a:t> </a:t>
            </a:r>
            <a:r>
              <a:rPr sz="1200" spc="-10">
                <a:latin typeface="Trebuchet MS"/>
                <a:cs typeface="Trebuchet MS"/>
              </a:rPr>
              <a:t>respect;</a:t>
            </a:r>
            <a:endParaRPr sz="1200">
              <a:latin typeface="Trebuchet MS"/>
              <a:cs typeface="Trebuchet MS"/>
            </a:endParaRPr>
          </a:p>
          <a:p>
            <a:pPr marL="314325" indent="-228600">
              <a:lnSpc>
                <a:spcPct val="100000"/>
              </a:lnSpc>
              <a:spcBef>
                <a:spcPts val="75"/>
              </a:spcBef>
              <a:buFont typeface="Calibri"/>
              <a:buChar char="-"/>
              <a:tabLst>
                <a:tab pos="314325" algn="l"/>
              </a:tabLst>
            </a:pPr>
            <a:r>
              <a:rPr sz="1200">
                <a:latin typeface="Trebuchet MS"/>
                <a:cs typeface="Trebuchet MS"/>
              </a:rPr>
              <a:t>Les</a:t>
            </a:r>
            <a:r>
              <a:rPr sz="1200" spc="-35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liens</a:t>
            </a:r>
            <a:r>
              <a:rPr sz="1200" spc="-10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entre</a:t>
            </a:r>
            <a:r>
              <a:rPr sz="1200" spc="-30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les</a:t>
            </a:r>
            <a:r>
              <a:rPr sz="1200" spc="-30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classes</a:t>
            </a:r>
            <a:r>
              <a:rPr sz="1200" spc="-30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d’adaptation</a:t>
            </a:r>
            <a:r>
              <a:rPr sz="1200" spc="-20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scolaire</a:t>
            </a:r>
            <a:r>
              <a:rPr sz="1200" spc="-20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et</a:t>
            </a:r>
            <a:r>
              <a:rPr sz="1200" spc="-20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les</a:t>
            </a:r>
            <a:r>
              <a:rPr sz="1200" spc="-20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classes</a:t>
            </a:r>
            <a:r>
              <a:rPr sz="1200" spc="-30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du</a:t>
            </a:r>
            <a:r>
              <a:rPr sz="1200" spc="-20">
                <a:latin typeface="Trebuchet MS"/>
                <a:cs typeface="Trebuchet MS"/>
              </a:rPr>
              <a:t> </a:t>
            </a:r>
            <a:r>
              <a:rPr sz="1200" spc="-10">
                <a:latin typeface="Trebuchet MS"/>
                <a:cs typeface="Trebuchet MS"/>
              </a:rPr>
              <a:t>régulier</a:t>
            </a:r>
            <a:endParaRPr sz="1200">
              <a:latin typeface="Trebuchet MS"/>
              <a:cs typeface="Trebuchet MS"/>
            </a:endParaRPr>
          </a:p>
          <a:p>
            <a:pPr marL="314325" indent="-228600">
              <a:lnSpc>
                <a:spcPct val="100000"/>
              </a:lnSpc>
              <a:spcBef>
                <a:spcPts val="80"/>
              </a:spcBef>
              <a:buFont typeface="Calibri"/>
              <a:buChar char="-"/>
              <a:tabLst>
                <a:tab pos="314325" algn="l"/>
              </a:tabLst>
            </a:pPr>
            <a:r>
              <a:rPr sz="1200">
                <a:latin typeface="Trebuchet MS"/>
                <a:cs typeface="Trebuchet MS"/>
              </a:rPr>
              <a:t>La</a:t>
            </a:r>
            <a:r>
              <a:rPr sz="1200" spc="-25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variété</a:t>
            </a:r>
            <a:r>
              <a:rPr sz="1200" spc="-20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des</a:t>
            </a:r>
            <a:r>
              <a:rPr sz="1200" spc="-25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pratiques</a:t>
            </a:r>
            <a:r>
              <a:rPr sz="1200" spc="-20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pédagogiques</a:t>
            </a:r>
            <a:r>
              <a:rPr sz="1200" spc="-35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en</a:t>
            </a:r>
            <a:r>
              <a:rPr sz="1200" spc="-20">
                <a:latin typeface="Trebuchet MS"/>
                <a:cs typeface="Trebuchet MS"/>
              </a:rPr>
              <a:t> </a:t>
            </a:r>
            <a:r>
              <a:rPr sz="1200" spc="-10">
                <a:latin typeface="Trebuchet MS"/>
                <a:cs typeface="Trebuchet MS"/>
              </a:rPr>
              <a:t>mathématique;</a:t>
            </a:r>
            <a:endParaRPr sz="1200">
              <a:latin typeface="Trebuchet MS"/>
              <a:cs typeface="Trebuchet MS"/>
            </a:endParaRPr>
          </a:p>
          <a:p>
            <a:pPr marL="314325" indent="-228600">
              <a:lnSpc>
                <a:spcPts val="1430"/>
              </a:lnSpc>
              <a:spcBef>
                <a:spcPts val="60"/>
              </a:spcBef>
              <a:buFont typeface="Calibri"/>
              <a:buChar char="-"/>
              <a:tabLst>
                <a:tab pos="314325" algn="l"/>
              </a:tabLst>
            </a:pPr>
            <a:r>
              <a:rPr sz="1200">
                <a:latin typeface="Trebuchet MS"/>
                <a:cs typeface="Trebuchet MS"/>
              </a:rPr>
              <a:t>Le</a:t>
            </a:r>
            <a:r>
              <a:rPr sz="1200" spc="-15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lien</a:t>
            </a:r>
            <a:r>
              <a:rPr sz="1200" spc="-25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entre</a:t>
            </a:r>
            <a:r>
              <a:rPr sz="1200" spc="-10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l’école</a:t>
            </a:r>
            <a:r>
              <a:rPr sz="1200" spc="-10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et</a:t>
            </a:r>
            <a:r>
              <a:rPr sz="1200" spc="-15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les</a:t>
            </a:r>
            <a:r>
              <a:rPr sz="1200" spc="-15">
                <a:latin typeface="Trebuchet MS"/>
                <a:cs typeface="Trebuchet MS"/>
              </a:rPr>
              <a:t> </a:t>
            </a:r>
            <a:r>
              <a:rPr sz="1200" spc="-10">
                <a:latin typeface="Trebuchet MS"/>
                <a:cs typeface="Trebuchet MS"/>
              </a:rPr>
              <a:t>familles.</a:t>
            </a:r>
            <a:endParaRPr sz="1200">
              <a:latin typeface="Trebuchet MS"/>
              <a:cs typeface="Trebuchet MS"/>
            </a:endParaRPr>
          </a:p>
          <a:p>
            <a:pPr marL="314325" indent="-228600">
              <a:lnSpc>
                <a:spcPts val="1410"/>
              </a:lnSpc>
              <a:buFont typeface="Calibri"/>
              <a:buChar char="-"/>
              <a:tabLst>
                <a:tab pos="314325" algn="l"/>
              </a:tabLst>
            </a:pPr>
            <a:r>
              <a:rPr sz="1200">
                <a:latin typeface="Trebuchet MS"/>
                <a:cs typeface="Trebuchet MS"/>
              </a:rPr>
              <a:t>L’intégration</a:t>
            </a:r>
            <a:r>
              <a:rPr sz="1200" spc="-35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des</a:t>
            </a:r>
            <a:r>
              <a:rPr sz="1200" spc="-35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élèves</a:t>
            </a:r>
            <a:r>
              <a:rPr sz="1200" spc="-35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en</a:t>
            </a:r>
            <a:r>
              <a:rPr sz="1200" spc="-30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classe</a:t>
            </a:r>
            <a:r>
              <a:rPr sz="1200" spc="-30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régulière</a:t>
            </a:r>
            <a:r>
              <a:rPr sz="1200" spc="-40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(allophones,</a:t>
            </a:r>
            <a:r>
              <a:rPr sz="1200" spc="-35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difficultés,</a:t>
            </a:r>
            <a:r>
              <a:rPr sz="1200" spc="-35">
                <a:latin typeface="Trebuchet MS"/>
                <a:cs typeface="Trebuchet MS"/>
              </a:rPr>
              <a:t> </a:t>
            </a:r>
            <a:r>
              <a:rPr sz="1200" spc="-10">
                <a:latin typeface="Trebuchet MS"/>
                <a:cs typeface="Trebuchet MS"/>
              </a:rPr>
              <a:t>etc.)</a:t>
            </a:r>
            <a:endParaRPr sz="1200">
              <a:latin typeface="Trebuchet MS"/>
              <a:cs typeface="Trebuchet MS"/>
            </a:endParaRPr>
          </a:p>
          <a:p>
            <a:pPr marL="314325" indent="-228600">
              <a:lnSpc>
                <a:spcPts val="1410"/>
              </a:lnSpc>
              <a:buFont typeface="Calibri"/>
              <a:buChar char="-"/>
              <a:tabLst>
                <a:tab pos="314325" algn="l"/>
              </a:tabLst>
            </a:pPr>
            <a:r>
              <a:rPr sz="1200">
                <a:latin typeface="Trebuchet MS"/>
                <a:cs typeface="Trebuchet MS"/>
              </a:rPr>
              <a:t>Le</a:t>
            </a:r>
            <a:r>
              <a:rPr sz="1200" spc="-20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développement</a:t>
            </a:r>
            <a:r>
              <a:rPr sz="1200" spc="-10">
                <a:latin typeface="Trebuchet MS"/>
                <a:cs typeface="Trebuchet MS"/>
              </a:rPr>
              <a:t> </a:t>
            </a:r>
            <a:r>
              <a:rPr sz="1200">
                <a:latin typeface="Trebuchet MS"/>
                <a:cs typeface="Trebuchet MS"/>
              </a:rPr>
              <a:t>du</a:t>
            </a:r>
            <a:r>
              <a:rPr sz="1200" spc="-30">
                <a:latin typeface="Trebuchet MS"/>
                <a:cs typeface="Trebuchet MS"/>
              </a:rPr>
              <a:t> </a:t>
            </a:r>
            <a:r>
              <a:rPr sz="1200" spc="-10">
                <a:latin typeface="Trebuchet MS"/>
                <a:cs typeface="Trebuchet MS"/>
              </a:rPr>
              <a:t>langage</a:t>
            </a:r>
            <a:endParaRPr sz="1200">
              <a:latin typeface="Trebuchet MS"/>
              <a:cs typeface="Trebuchet MS"/>
            </a:endParaRPr>
          </a:p>
          <a:p>
            <a:pPr marL="314325" indent="-228600">
              <a:lnSpc>
                <a:spcPts val="1430"/>
              </a:lnSpc>
              <a:buFont typeface="Calibri"/>
              <a:buChar char="-"/>
              <a:tabLst>
                <a:tab pos="314325" algn="l"/>
              </a:tabLst>
            </a:pPr>
            <a:r>
              <a:rPr sz="1200">
                <a:latin typeface="Trebuchet MS"/>
                <a:cs typeface="Trebuchet MS"/>
              </a:rPr>
              <a:t>2</a:t>
            </a:r>
            <a:r>
              <a:rPr sz="1200" spc="-10">
                <a:latin typeface="Trebuchet MS"/>
                <a:cs typeface="Trebuchet MS"/>
              </a:rPr>
              <a:t> bâtiments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65656" y="6392367"/>
            <a:ext cx="153797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>
                <a:solidFill>
                  <a:srgbClr val="A6A6A6"/>
                </a:solidFill>
                <a:latin typeface="Trebuchet MS"/>
                <a:cs typeface="Trebuchet MS"/>
              </a:rPr>
              <a:t>Insérer</a:t>
            </a:r>
            <a:r>
              <a:rPr sz="1100" spc="5">
                <a:solidFill>
                  <a:srgbClr val="A6A6A6"/>
                </a:solidFill>
                <a:latin typeface="Trebuchet MS"/>
                <a:cs typeface="Trebuchet MS"/>
              </a:rPr>
              <a:t> </a:t>
            </a:r>
            <a:r>
              <a:rPr sz="1100">
                <a:solidFill>
                  <a:srgbClr val="A6A6A6"/>
                </a:solidFill>
                <a:latin typeface="Trebuchet MS"/>
                <a:cs typeface="Trebuchet MS"/>
              </a:rPr>
              <a:t>photo</a:t>
            </a:r>
            <a:r>
              <a:rPr sz="1100" spc="15">
                <a:solidFill>
                  <a:srgbClr val="A6A6A6"/>
                </a:solidFill>
                <a:latin typeface="Trebuchet MS"/>
                <a:cs typeface="Trebuchet MS"/>
              </a:rPr>
              <a:t> </a:t>
            </a:r>
            <a:r>
              <a:rPr sz="1100">
                <a:solidFill>
                  <a:srgbClr val="A6A6A6"/>
                </a:solidFill>
                <a:latin typeface="Trebuchet MS"/>
                <a:cs typeface="Trebuchet MS"/>
              </a:rPr>
              <a:t>de</a:t>
            </a:r>
            <a:r>
              <a:rPr sz="1100" spc="5">
                <a:solidFill>
                  <a:srgbClr val="A6A6A6"/>
                </a:solidFill>
                <a:latin typeface="Trebuchet MS"/>
                <a:cs typeface="Trebuchet MS"/>
              </a:rPr>
              <a:t> </a:t>
            </a:r>
            <a:r>
              <a:rPr sz="1100" spc="-10">
                <a:solidFill>
                  <a:srgbClr val="A6A6A6"/>
                </a:solidFill>
                <a:latin typeface="Trebuchet MS"/>
                <a:cs typeface="Trebuchet MS"/>
              </a:rPr>
              <a:t>l’école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5985" y="1504822"/>
            <a:ext cx="11010900" cy="6350"/>
          </a:xfrm>
          <a:custGeom>
            <a:avLst/>
            <a:gdLst/>
            <a:ahLst/>
            <a:cxnLst/>
            <a:rect l="l" t="t" r="r" b="b"/>
            <a:pathLst>
              <a:path w="11010900" h="6350">
                <a:moveTo>
                  <a:pt x="11010900" y="0"/>
                </a:moveTo>
                <a:lnTo>
                  <a:pt x="0" y="0"/>
                </a:lnTo>
                <a:lnTo>
                  <a:pt x="0" y="6350"/>
                </a:lnTo>
                <a:lnTo>
                  <a:pt x="11010900" y="6350"/>
                </a:lnTo>
                <a:lnTo>
                  <a:pt x="110109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781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pc="-50" dirty="0"/>
              <a:t>4</a:t>
            </a:fld>
            <a:endParaRPr spc="-5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402569" y="532441"/>
            <a:ext cx="951865" cy="1562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200"/>
              </a:lnSpc>
            </a:pPr>
            <a:r>
              <a:rPr sz="1050">
                <a:latin typeface="Trebuchet MS"/>
                <a:cs typeface="Trebuchet MS"/>
              </a:rPr>
              <a:t>Logo</a:t>
            </a:r>
            <a:r>
              <a:rPr sz="1050" spc="3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de</a:t>
            </a:r>
            <a:r>
              <a:rPr sz="1050" spc="55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l’école</a:t>
            </a:r>
            <a:endParaRPr sz="105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04186" y="404007"/>
            <a:ext cx="1867088" cy="660063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359153" y="1374394"/>
            <a:ext cx="10631170" cy="2593340"/>
          </a:xfrm>
          <a:prstGeom prst="rect">
            <a:avLst/>
          </a:prstGeom>
        </p:spPr>
        <p:txBody>
          <a:bodyPr vert="horz" wrap="square" lIns="0" tIns="18415" rIns="0" bIns="0" rtlCol="0">
            <a:spAutoFit/>
          </a:bodyPr>
          <a:lstStyle/>
          <a:p>
            <a:pPr marL="12700" marR="6350" algn="just">
              <a:lnSpc>
                <a:spcPct val="96800"/>
              </a:lnSpc>
              <a:spcBef>
                <a:spcPts val="145"/>
              </a:spcBef>
            </a:pPr>
            <a:r>
              <a:rPr sz="1100" err="1">
                <a:latin typeface="Trebuchet MS"/>
                <a:cs typeface="Trebuchet MS"/>
              </a:rPr>
              <a:t>L’école</a:t>
            </a:r>
            <a:r>
              <a:rPr sz="1100" spc="14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Sacré-</a:t>
            </a:r>
            <a:r>
              <a:rPr sz="1100" err="1">
                <a:latin typeface="Trebuchet MS"/>
                <a:cs typeface="Trebuchet MS"/>
              </a:rPr>
              <a:t>Cœur</a:t>
            </a:r>
            <a:r>
              <a:rPr sz="1100" spc="15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est</a:t>
            </a:r>
            <a:r>
              <a:rPr sz="1100" spc="15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une</a:t>
            </a:r>
            <a:r>
              <a:rPr sz="1100" spc="15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école</a:t>
            </a:r>
            <a:r>
              <a:rPr sz="1100" spc="14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de</a:t>
            </a:r>
            <a:r>
              <a:rPr sz="1100" spc="15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quartier</a:t>
            </a:r>
            <a:r>
              <a:rPr sz="1100" spc="145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d’enseignement</a:t>
            </a:r>
            <a:r>
              <a:rPr sz="1100" spc="16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primaire</a:t>
            </a:r>
            <a:r>
              <a:rPr sz="1100" spc="16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située</a:t>
            </a:r>
            <a:r>
              <a:rPr sz="1100" spc="15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dans</a:t>
            </a:r>
            <a:r>
              <a:rPr sz="1100" spc="14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la</a:t>
            </a:r>
            <a:r>
              <a:rPr sz="1100" spc="14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ville</a:t>
            </a:r>
            <a:r>
              <a:rPr sz="1100" spc="14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de</a:t>
            </a:r>
            <a:r>
              <a:rPr sz="1100" spc="14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Rouyn-Noranda</a:t>
            </a:r>
            <a:r>
              <a:rPr sz="1100" spc="14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en</a:t>
            </a:r>
            <a:r>
              <a:rPr sz="1100" spc="15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Abitibi-</a:t>
            </a:r>
            <a:r>
              <a:rPr sz="1100" err="1">
                <a:latin typeface="Trebuchet MS"/>
                <a:cs typeface="Trebuchet MS"/>
              </a:rPr>
              <a:t>Témiscamingue</a:t>
            </a:r>
            <a:r>
              <a:rPr sz="1100">
                <a:latin typeface="Trebuchet MS"/>
                <a:cs typeface="Trebuchet MS"/>
              </a:rPr>
              <a:t>.</a:t>
            </a:r>
            <a:r>
              <a:rPr sz="1100" spc="155">
                <a:latin typeface="Trebuchet MS"/>
                <a:cs typeface="Trebuchet MS"/>
              </a:rPr>
              <a:t>  </a:t>
            </a:r>
            <a:r>
              <a:rPr sz="1100">
                <a:latin typeface="Trebuchet MS"/>
                <a:cs typeface="Trebuchet MS"/>
              </a:rPr>
              <a:t>Elle</a:t>
            </a:r>
            <a:r>
              <a:rPr sz="1100" spc="155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est</a:t>
            </a:r>
            <a:r>
              <a:rPr sz="1100" spc="16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organisée</a:t>
            </a:r>
            <a:r>
              <a:rPr sz="1100" spc="14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en</a:t>
            </a:r>
            <a:r>
              <a:rPr sz="1100" spc="140">
                <a:latin typeface="Trebuchet MS"/>
                <a:cs typeface="Trebuchet MS"/>
              </a:rPr>
              <a:t> </a:t>
            </a:r>
            <a:r>
              <a:rPr sz="1100" spc="-50">
                <a:latin typeface="Trebuchet MS"/>
                <a:cs typeface="Trebuchet MS"/>
              </a:rPr>
              <a:t>2 </a:t>
            </a:r>
            <a:r>
              <a:rPr sz="1100" err="1">
                <a:latin typeface="Trebuchet MS"/>
                <a:cs typeface="Trebuchet MS"/>
              </a:rPr>
              <a:t>bâtiments</a:t>
            </a:r>
            <a:r>
              <a:rPr sz="1100">
                <a:latin typeface="Trebuchet MS"/>
                <a:cs typeface="Trebuchet MS"/>
              </a:rPr>
              <a:t>,</a:t>
            </a:r>
            <a:r>
              <a:rPr sz="1100" spc="-3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Grand</a:t>
            </a:r>
            <a:r>
              <a:rPr sz="1100" spc="-3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Sacré-</a:t>
            </a:r>
            <a:r>
              <a:rPr sz="1100" err="1">
                <a:latin typeface="Trebuchet MS"/>
                <a:cs typeface="Trebuchet MS"/>
              </a:rPr>
              <a:t>Cœur</a:t>
            </a:r>
            <a:r>
              <a:rPr sz="1100" spc="-3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et</a:t>
            </a:r>
            <a:r>
              <a:rPr sz="1100" spc="-3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Petit</a:t>
            </a:r>
            <a:r>
              <a:rPr sz="1100" spc="-2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Sacré-</a:t>
            </a:r>
            <a:r>
              <a:rPr sz="1100" err="1">
                <a:latin typeface="Trebuchet MS"/>
                <a:cs typeface="Trebuchet MS"/>
              </a:rPr>
              <a:t>Cœur</a:t>
            </a:r>
            <a:r>
              <a:rPr sz="1100">
                <a:latin typeface="Trebuchet MS"/>
                <a:cs typeface="Trebuchet MS"/>
              </a:rPr>
              <a:t>.</a:t>
            </a:r>
            <a:r>
              <a:rPr sz="1100" spc="-4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L’établissement</a:t>
            </a:r>
            <a:r>
              <a:rPr sz="1100" spc="-2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dessert</a:t>
            </a:r>
            <a:r>
              <a:rPr sz="1100" spc="-2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le</a:t>
            </a:r>
            <a:r>
              <a:rPr sz="1100" spc="-35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secteur</a:t>
            </a:r>
            <a:r>
              <a:rPr sz="1100" spc="-3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du</a:t>
            </a:r>
            <a:r>
              <a:rPr sz="1100" spc="-3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quartier</a:t>
            </a:r>
            <a:r>
              <a:rPr sz="1100" spc="-2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Sacré-</a:t>
            </a:r>
            <a:r>
              <a:rPr sz="1100" err="1">
                <a:latin typeface="Trebuchet MS"/>
                <a:cs typeface="Trebuchet MS"/>
              </a:rPr>
              <a:t>Cœur</a:t>
            </a:r>
            <a:r>
              <a:rPr sz="1100">
                <a:latin typeface="Trebuchet MS"/>
                <a:cs typeface="Trebuchet MS"/>
              </a:rPr>
              <a:t>,</a:t>
            </a:r>
            <a:r>
              <a:rPr sz="1100" spc="-3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quelques</a:t>
            </a:r>
            <a:r>
              <a:rPr sz="1100" spc="-4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quartiers</a:t>
            </a:r>
            <a:r>
              <a:rPr sz="1100" spc="-5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de</a:t>
            </a:r>
            <a:r>
              <a:rPr sz="1100" spc="-4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Noranda-Nord</a:t>
            </a:r>
            <a:r>
              <a:rPr sz="1100" spc="-3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et</a:t>
            </a:r>
            <a:r>
              <a:rPr sz="1100" spc="-35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certains</a:t>
            </a:r>
            <a:r>
              <a:rPr sz="1100" spc="-45">
                <a:latin typeface="Trebuchet MS"/>
                <a:cs typeface="Trebuchet MS"/>
              </a:rPr>
              <a:t> </a:t>
            </a:r>
            <a:r>
              <a:rPr sz="1100" spc="-10" err="1">
                <a:latin typeface="Trebuchet MS"/>
                <a:cs typeface="Trebuchet MS"/>
              </a:rPr>
              <a:t>secteurs</a:t>
            </a:r>
            <a:r>
              <a:rPr sz="1100" spc="-1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du</a:t>
            </a:r>
            <a:r>
              <a:rPr sz="1100" spc="12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quartier</a:t>
            </a:r>
            <a:r>
              <a:rPr sz="1100" spc="114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Évain</a:t>
            </a:r>
            <a:r>
              <a:rPr sz="1100">
                <a:latin typeface="Trebuchet MS"/>
                <a:cs typeface="Trebuchet MS"/>
              </a:rPr>
              <a:t>,</a:t>
            </a:r>
            <a:r>
              <a:rPr sz="1100" spc="114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mais</a:t>
            </a:r>
            <a:r>
              <a:rPr sz="1100" spc="114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seulement</a:t>
            </a:r>
            <a:r>
              <a:rPr sz="1100" spc="114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pour</a:t>
            </a:r>
            <a:r>
              <a:rPr sz="1100" spc="12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les</a:t>
            </a:r>
            <a:r>
              <a:rPr sz="1100" spc="114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élèves</a:t>
            </a:r>
            <a:r>
              <a:rPr sz="1100" spc="12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du</a:t>
            </a:r>
            <a:r>
              <a:rPr sz="1100" spc="11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4</a:t>
            </a:r>
            <a:r>
              <a:rPr sz="1100" spc="12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ans.</a:t>
            </a:r>
            <a:r>
              <a:rPr sz="1100" spc="120">
                <a:latin typeface="Trebuchet MS"/>
                <a:cs typeface="Trebuchet MS"/>
              </a:rPr>
              <a:t>  </a:t>
            </a:r>
            <a:r>
              <a:rPr sz="1100">
                <a:latin typeface="Trebuchet MS"/>
                <a:cs typeface="Trebuchet MS"/>
              </a:rPr>
              <a:t>Plus</a:t>
            </a:r>
            <a:r>
              <a:rPr sz="1100" spc="11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de</a:t>
            </a:r>
            <a:r>
              <a:rPr sz="1100" spc="10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500</a:t>
            </a:r>
            <a:r>
              <a:rPr sz="1100" spc="125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élèves</a:t>
            </a:r>
            <a:r>
              <a:rPr sz="1100" spc="11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fréquentent</a:t>
            </a:r>
            <a:r>
              <a:rPr sz="1100" spc="114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l’établissement</a:t>
            </a:r>
            <a:r>
              <a:rPr sz="1100" spc="12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incluant</a:t>
            </a:r>
            <a:r>
              <a:rPr sz="1100" spc="114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tous</a:t>
            </a:r>
            <a:r>
              <a:rPr sz="1100" spc="11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les</a:t>
            </a:r>
            <a:r>
              <a:rPr sz="1100" spc="26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groupes</a:t>
            </a:r>
            <a:r>
              <a:rPr sz="1100" spc="12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d’adaptation</a:t>
            </a:r>
            <a:r>
              <a:rPr sz="1100" spc="12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scolaire</a:t>
            </a:r>
            <a:r>
              <a:rPr sz="1100" spc="114">
                <a:latin typeface="Trebuchet MS"/>
                <a:cs typeface="Trebuchet MS"/>
              </a:rPr>
              <a:t> </a:t>
            </a:r>
            <a:r>
              <a:rPr sz="1100" spc="-10" err="1">
                <a:latin typeface="Trebuchet MS"/>
                <a:cs typeface="Trebuchet MS"/>
              </a:rPr>
              <a:t>d’âge</a:t>
            </a:r>
            <a:r>
              <a:rPr sz="1100" spc="-1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primaire</a:t>
            </a:r>
            <a:r>
              <a:rPr sz="1100" spc="10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du</a:t>
            </a:r>
            <a:r>
              <a:rPr sz="1100" spc="10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Centre</a:t>
            </a:r>
            <a:r>
              <a:rPr sz="1100" spc="10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de</a:t>
            </a:r>
            <a:r>
              <a:rPr sz="1100" spc="10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services</a:t>
            </a:r>
            <a:r>
              <a:rPr sz="1100" spc="10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scolaire</a:t>
            </a:r>
            <a:r>
              <a:rPr sz="1100" spc="114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de</a:t>
            </a:r>
            <a:r>
              <a:rPr sz="1100" spc="8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Rouyn-Noranda.</a:t>
            </a:r>
            <a:r>
              <a:rPr sz="1100" spc="47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Le</a:t>
            </a:r>
            <a:r>
              <a:rPr sz="1100" spc="11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bâtiment</a:t>
            </a:r>
            <a:r>
              <a:rPr sz="1100" spc="11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Grand</a:t>
            </a:r>
            <a:r>
              <a:rPr sz="1100" spc="4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Sacré-</a:t>
            </a:r>
            <a:r>
              <a:rPr sz="1100" err="1">
                <a:latin typeface="Trebuchet MS"/>
                <a:cs typeface="Trebuchet MS"/>
              </a:rPr>
              <a:t>Cœur</a:t>
            </a:r>
            <a:r>
              <a:rPr sz="1100" spc="35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est</a:t>
            </a:r>
            <a:r>
              <a:rPr sz="1100" spc="10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adapté</a:t>
            </a:r>
            <a:r>
              <a:rPr sz="1100" spc="114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pour</a:t>
            </a:r>
            <a:r>
              <a:rPr sz="1100" spc="105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recevoir</a:t>
            </a:r>
            <a:r>
              <a:rPr sz="1100" spc="9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les</a:t>
            </a:r>
            <a:r>
              <a:rPr sz="1100" spc="114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élèves</a:t>
            </a:r>
            <a:r>
              <a:rPr sz="1100" spc="10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à</a:t>
            </a:r>
            <a:r>
              <a:rPr sz="1100" spc="11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mobilité</a:t>
            </a:r>
            <a:r>
              <a:rPr sz="1100" spc="95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réduite</a:t>
            </a:r>
            <a:r>
              <a:rPr sz="1100">
                <a:latin typeface="Trebuchet MS"/>
                <a:cs typeface="Trebuchet MS"/>
              </a:rPr>
              <a:t>.</a:t>
            </a:r>
            <a:r>
              <a:rPr sz="1100" spc="105">
                <a:latin typeface="Trebuchet MS"/>
                <a:cs typeface="Trebuchet MS"/>
              </a:rPr>
              <a:t>  </a:t>
            </a:r>
            <a:r>
              <a:rPr sz="1100" err="1">
                <a:latin typeface="Trebuchet MS"/>
                <a:cs typeface="Trebuchet MS"/>
              </a:rPr>
              <a:t>Voici</a:t>
            </a:r>
            <a:r>
              <a:rPr sz="1100" spc="90">
                <a:latin typeface="Trebuchet MS"/>
                <a:cs typeface="Trebuchet MS"/>
              </a:rPr>
              <a:t> </a:t>
            </a:r>
            <a:r>
              <a:rPr sz="1100" spc="-10">
                <a:latin typeface="Trebuchet MS"/>
                <a:cs typeface="Trebuchet MS"/>
              </a:rPr>
              <a:t>comment </a:t>
            </a:r>
            <a:r>
              <a:rPr sz="1100" err="1">
                <a:latin typeface="Trebuchet MS"/>
                <a:cs typeface="Trebuchet MS"/>
              </a:rPr>
              <a:t>s’organisent</a:t>
            </a:r>
            <a:r>
              <a:rPr sz="1100" spc="3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les</a:t>
            </a:r>
            <a:r>
              <a:rPr sz="1100" spc="1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classes</a:t>
            </a:r>
            <a:r>
              <a:rPr sz="1100" spc="2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dans</a:t>
            </a:r>
            <a:r>
              <a:rPr sz="1100" spc="3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les</a:t>
            </a:r>
            <a:r>
              <a:rPr sz="1100" spc="3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2</a:t>
            </a:r>
            <a:r>
              <a:rPr sz="1100" spc="35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bâtiments</a:t>
            </a:r>
            <a:r>
              <a:rPr sz="1100" spc="80">
                <a:latin typeface="Trebuchet MS"/>
                <a:cs typeface="Trebuchet MS"/>
              </a:rPr>
              <a:t> </a:t>
            </a:r>
            <a:r>
              <a:rPr sz="1100" spc="-50">
                <a:latin typeface="Trebuchet MS"/>
                <a:cs typeface="Trebuchet MS"/>
              </a:rPr>
              <a:t>:</a:t>
            </a:r>
            <a:endParaRPr sz="1100">
              <a:latin typeface="Trebuchet MS"/>
              <a:cs typeface="Trebuchet MS"/>
            </a:endParaRPr>
          </a:p>
          <a:p>
            <a:pPr marL="1282065" algn="just">
              <a:lnSpc>
                <a:spcPts val="1255"/>
              </a:lnSpc>
            </a:pPr>
            <a:r>
              <a:rPr sz="1100">
                <a:latin typeface="Trebuchet MS"/>
                <a:cs typeface="Trebuchet MS"/>
              </a:rPr>
              <a:t>Grand</a:t>
            </a:r>
            <a:r>
              <a:rPr sz="1100" spc="3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Sacré-</a:t>
            </a:r>
            <a:r>
              <a:rPr sz="1100" err="1">
                <a:latin typeface="Trebuchet MS"/>
                <a:cs typeface="Trebuchet MS"/>
              </a:rPr>
              <a:t>Cœur</a:t>
            </a:r>
            <a:r>
              <a:rPr sz="1100" spc="3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:</a:t>
            </a:r>
            <a:r>
              <a:rPr sz="1100" spc="4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Préscolaire</a:t>
            </a:r>
            <a:r>
              <a:rPr sz="1100" spc="3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4</a:t>
            </a:r>
            <a:r>
              <a:rPr sz="1100" spc="2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ans</a:t>
            </a:r>
            <a:r>
              <a:rPr sz="1100" spc="2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et</a:t>
            </a:r>
            <a:r>
              <a:rPr sz="1100" spc="4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5</a:t>
            </a:r>
            <a:r>
              <a:rPr sz="1100" spc="2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ans</a:t>
            </a:r>
            <a:r>
              <a:rPr sz="1100">
                <a:latin typeface="Trebuchet MS"/>
                <a:cs typeface="Trebuchet MS"/>
              </a:rPr>
              <a:t>,</a:t>
            </a:r>
            <a:r>
              <a:rPr sz="1100" spc="15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une</a:t>
            </a:r>
            <a:r>
              <a:rPr sz="1100" spc="25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classe</a:t>
            </a:r>
            <a:r>
              <a:rPr sz="1100" spc="2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de</a:t>
            </a:r>
            <a:r>
              <a:rPr sz="1100" spc="3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de</a:t>
            </a:r>
            <a:r>
              <a:rPr sz="1100" spc="3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2e</a:t>
            </a:r>
            <a:r>
              <a:rPr sz="1100" spc="2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année</a:t>
            </a:r>
            <a:r>
              <a:rPr sz="1100">
                <a:latin typeface="Trebuchet MS"/>
                <a:cs typeface="Trebuchet MS"/>
              </a:rPr>
              <a:t>,</a:t>
            </a:r>
            <a:r>
              <a:rPr sz="1100" spc="25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l’adaptation</a:t>
            </a:r>
            <a:r>
              <a:rPr sz="1100" spc="2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scolaire</a:t>
            </a:r>
            <a:r>
              <a:rPr sz="1100" spc="3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et</a:t>
            </a:r>
            <a:r>
              <a:rPr sz="1100" spc="4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le</a:t>
            </a:r>
            <a:r>
              <a:rPr sz="1100" spc="3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3e</a:t>
            </a:r>
            <a:r>
              <a:rPr sz="1100" spc="10">
                <a:latin typeface="Trebuchet MS"/>
                <a:cs typeface="Trebuchet MS"/>
              </a:rPr>
              <a:t> </a:t>
            </a:r>
            <a:r>
              <a:rPr sz="1100" spc="-10">
                <a:latin typeface="Trebuchet MS"/>
                <a:cs typeface="Trebuchet MS"/>
              </a:rPr>
              <a:t>cycles</a:t>
            </a:r>
            <a:endParaRPr sz="1100">
              <a:latin typeface="Trebuchet MS"/>
              <a:cs typeface="Trebuchet MS"/>
            </a:endParaRPr>
          </a:p>
          <a:p>
            <a:pPr marL="1282065" algn="just">
              <a:lnSpc>
                <a:spcPts val="1305"/>
              </a:lnSpc>
            </a:pPr>
            <a:r>
              <a:rPr sz="1100">
                <a:latin typeface="Trebuchet MS"/>
                <a:cs typeface="Trebuchet MS"/>
              </a:rPr>
              <a:t>Petit</a:t>
            </a:r>
            <a:r>
              <a:rPr sz="1100" spc="4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Sacré-</a:t>
            </a:r>
            <a:r>
              <a:rPr sz="1100" err="1">
                <a:latin typeface="Trebuchet MS"/>
                <a:cs typeface="Trebuchet MS"/>
              </a:rPr>
              <a:t>Cœur</a:t>
            </a:r>
            <a:r>
              <a:rPr sz="1100" spc="3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:</a:t>
            </a:r>
            <a:r>
              <a:rPr sz="1100" spc="3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1ière</a:t>
            </a:r>
            <a:r>
              <a:rPr sz="1100" spc="3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à</a:t>
            </a:r>
            <a:r>
              <a:rPr sz="1100" spc="3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4e</a:t>
            </a:r>
            <a:r>
              <a:rPr sz="1100" spc="35">
                <a:latin typeface="Trebuchet MS"/>
                <a:cs typeface="Trebuchet MS"/>
              </a:rPr>
              <a:t> </a:t>
            </a:r>
            <a:r>
              <a:rPr sz="1100" spc="-20" err="1">
                <a:latin typeface="Trebuchet MS"/>
                <a:cs typeface="Trebuchet MS"/>
              </a:rPr>
              <a:t>année</a:t>
            </a:r>
            <a:endParaRPr sz="1100">
              <a:latin typeface="Trebuchet MS"/>
              <a:cs typeface="Trebuchet MS"/>
            </a:endParaRPr>
          </a:p>
          <a:p>
            <a:pPr marL="12700" marR="8890" algn="just">
              <a:lnSpc>
                <a:spcPct val="96800"/>
              </a:lnSpc>
              <a:spcBef>
                <a:spcPts val="1265"/>
              </a:spcBef>
            </a:pPr>
            <a:r>
              <a:rPr sz="1100">
                <a:latin typeface="Trebuchet MS"/>
                <a:cs typeface="Trebuchet MS"/>
              </a:rPr>
              <a:t>Les</a:t>
            </a:r>
            <a:r>
              <a:rPr sz="1100" spc="-1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élèves</a:t>
            </a:r>
            <a:r>
              <a:rPr sz="1100" spc="-1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HDAA</a:t>
            </a:r>
            <a:r>
              <a:rPr sz="1100" spc="-1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fréquentant</a:t>
            </a:r>
            <a:r>
              <a:rPr sz="1100">
                <a:latin typeface="Trebuchet MS"/>
                <a:cs typeface="Trebuchet MS"/>
              </a:rPr>
              <a:t> les</a:t>
            </a:r>
            <a:r>
              <a:rPr sz="1100" spc="-2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classes</a:t>
            </a:r>
            <a:r>
              <a:rPr sz="1100" spc="-1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d’adaptation</a:t>
            </a:r>
            <a:r>
              <a:rPr sz="1100" spc="-5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scolaire</a:t>
            </a:r>
            <a:r>
              <a:rPr sz="1100" spc="-1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ont</a:t>
            </a:r>
            <a:r>
              <a:rPr sz="1100" spc="-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un</a:t>
            </a:r>
            <a:r>
              <a:rPr sz="1100" spc="-1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trouble </a:t>
            </a:r>
            <a:r>
              <a:rPr sz="1100" err="1">
                <a:latin typeface="Trebuchet MS"/>
                <a:cs typeface="Trebuchet MS"/>
              </a:rPr>
              <a:t>sévère</a:t>
            </a:r>
            <a:r>
              <a:rPr sz="1100" spc="-1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de</a:t>
            </a:r>
            <a:r>
              <a:rPr sz="1100" spc="-5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langage</a:t>
            </a:r>
            <a:r>
              <a:rPr sz="1100">
                <a:latin typeface="Trebuchet MS"/>
                <a:cs typeface="Trebuchet MS"/>
              </a:rPr>
              <a:t>,</a:t>
            </a:r>
            <a:r>
              <a:rPr sz="1100" spc="5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une</a:t>
            </a:r>
            <a:r>
              <a:rPr sz="1100" spc="-1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déficience</a:t>
            </a:r>
            <a:r>
              <a:rPr sz="1100" spc="-5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intellectuelle</a:t>
            </a:r>
            <a:r>
              <a:rPr sz="1100" spc="95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moyenne</a:t>
            </a:r>
            <a:r>
              <a:rPr sz="1100" spc="-1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à</a:t>
            </a:r>
            <a:r>
              <a:rPr sz="1100" spc="-5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sévère</a:t>
            </a:r>
            <a:r>
              <a:rPr sz="1100">
                <a:latin typeface="Trebuchet MS"/>
                <a:cs typeface="Trebuchet MS"/>
              </a:rPr>
              <a:t>,</a:t>
            </a:r>
            <a:r>
              <a:rPr sz="1100" spc="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un</a:t>
            </a:r>
            <a:r>
              <a:rPr sz="1100" spc="-1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trouble</a:t>
            </a:r>
            <a:r>
              <a:rPr sz="1100" spc="-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du</a:t>
            </a:r>
            <a:r>
              <a:rPr sz="1100" spc="-10">
                <a:latin typeface="Trebuchet MS"/>
                <a:cs typeface="Trebuchet MS"/>
              </a:rPr>
              <a:t> </a:t>
            </a:r>
            <a:r>
              <a:rPr sz="1100" spc="-10" err="1">
                <a:latin typeface="Trebuchet MS"/>
                <a:cs typeface="Trebuchet MS"/>
              </a:rPr>
              <a:t>spectre</a:t>
            </a:r>
            <a:r>
              <a:rPr sz="1100" spc="-1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de</a:t>
            </a:r>
            <a:r>
              <a:rPr sz="1100" spc="229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l'autisme</a:t>
            </a:r>
            <a:r>
              <a:rPr sz="1100">
                <a:latin typeface="Trebuchet MS"/>
                <a:cs typeface="Trebuchet MS"/>
              </a:rPr>
              <a:t>,</a:t>
            </a:r>
            <a:r>
              <a:rPr sz="1100" spc="24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un</a:t>
            </a:r>
            <a:r>
              <a:rPr sz="1100" spc="22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handicap</a:t>
            </a:r>
            <a:r>
              <a:rPr sz="1100" spc="23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physique</a:t>
            </a:r>
            <a:r>
              <a:rPr sz="1100" spc="229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et/</a:t>
            </a:r>
            <a:r>
              <a:rPr sz="1100" err="1">
                <a:latin typeface="Trebuchet MS"/>
                <a:cs typeface="Trebuchet MS"/>
              </a:rPr>
              <a:t>ou</a:t>
            </a:r>
            <a:r>
              <a:rPr sz="1100" spc="22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un</a:t>
            </a:r>
            <a:r>
              <a:rPr sz="1100" spc="22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grave</a:t>
            </a:r>
            <a:r>
              <a:rPr sz="1100" spc="22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retard</a:t>
            </a:r>
            <a:r>
              <a:rPr sz="1100" spc="24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d’apprentissage</a:t>
            </a:r>
            <a:r>
              <a:rPr sz="1100">
                <a:latin typeface="Trebuchet MS"/>
                <a:cs typeface="Trebuchet MS"/>
              </a:rPr>
              <a:t>.</a:t>
            </a:r>
            <a:r>
              <a:rPr sz="1100" spc="225">
                <a:latin typeface="Trebuchet MS"/>
                <a:cs typeface="Trebuchet MS"/>
              </a:rPr>
              <a:t>  </a:t>
            </a:r>
            <a:r>
              <a:rPr sz="1100">
                <a:latin typeface="Trebuchet MS"/>
                <a:cs typeface="Trebuchet MS"/>
              </a:rPr>
              <a:t>Afin</a:t>
            </a:r>
            <a:r>
              <a:rPr sz="1100" spc="235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d’offrir</a:t>
            </a:r>
            <a:r>
              <a:rPr sz="1100" spc="225">
                <a:latin typeface="Trebuchet MS"/>
                <a:cs typeface="Trebuchet MS"/>
              </a:rPr>
              <a:t> </a:t>
            </a:r>
            <a:r>
              <a:rPr sz="1100" spc="50">
                <a:latin typeface="Trebuchet MS"/>
                <a:cs typeface="Trebuchet MS"/>
              </a:rPr>
              <a:t>le</a:t>
            </a:r>
            <a:r>
              <a:rPr sz="1100" spc="225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meilleur</a:t>
            </a:r>
            <a:r>
              <a:rPr sz="1100" spc="23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service</a:t>
            </a:r>
            <a:r>
              <a:rPr sz="1100" spc="23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possible</a:t>
            </a:r>
            <a:r>
              <a:rPr sz="1100" spc="23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à</a:t>
            </a:r>
            <a:r>
              <a:rPr sz="1100" spc="22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ces</a:t>
            </a:r>
            <a:r>
              <a:rPr sz="1100" spc="235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élèves</a:t>
            </a:r>
            <a:r>
              <a:rPr sz="1100">
                <a:latin typeface="Trebuchet MS"/>
                <a:cs typeface="Trebuchet MS"/>
              </a:rPr>
              <a:t>,</a:t>
            </a:r>
            <a:r>
              <a:rPr sz="1100" spc="235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l’école</a:t>
            </a:r>
            <a:r>
              <a:rPr sz="1100" spc="235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travaille</a:t>
            </a:r>
            <a:r>
              <a:rPr sz="1100" spc="229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en</a:t>
            </a:r>
            <a:r>
              <a:rPr sz="1100" spc="225">
                <a:latin typeface="Trebuchet MS"/>
                <a:cs typeface="Trebuchet MS"/>
              </a:rPr>
              <a:t> </a:t>
            </a:r>
            <a:r>
              <a:rPr sz="1100" spc="-10" err="1">
                <a:latin typeface="Trebuchet MS"/>
                <a:cs typeface="Trebuchet MS"/>
              </a:rPr>
              <a:t>étroite</a:t>
            </a:r>
            <a:r>
              <a:rPr sz="1100" spc="-1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collaboration</a:t>
            </a:r>
            <a:r>
              <a:rPr sz="1100" spc="3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avec</a:t>
            </a:r>
            <a:r>
              <a:rPr sz="1100" spc="4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le</a:t>
            </a:r>
            <a:r>
              <a:rPr sz="1100" spc="3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CISSSAT</a:t>
            </a:r>
            <a:r>
              <a:rPr sz="1100" spc="5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(Centre</a:t>
            </a:r>
            <a:r>
              <a:rPr sz="1100" spc="35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intégré</a:t>
            </a:r>
            <a:r>
              <a:rPr sz="1100" spc="4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de</a:t>
            </a:r>
            <a:r>
              <a:rPr sz="1100" spc="4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santé</a:t>
            </a:r>
            <a:r>
              <a:rPr sz="1100" spc="4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et</a:t>
            </a:r>
            <a:r>
              <a:rPr sz="1100" spc="4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des</a:t>
            </a:r>
            <a:r>
              <a:rPr sz="1100" spc="4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services</a:t>
            </a:r>
            <a:r>
              <a:rPr sz="1100" spc="45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sociaux</a:t>
            </a:r>
            <a:r>
              <a:rPr sz="1100" spc="4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de</a:t>
            </a:r>
            <a:r>
              <a:rPr sz="1100" spc="35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l’Abitibi-</a:t>
            </a:r>
            <a:r>
              <a:rPr sz="1100" spc="-10" err="1">
                <a:latin typeface="Trebuchet MS"/>
                <a:cs typeface="Trebuchet MS"/>
              </a:rPr>
              <a:t>Témiscamingue</a:t>
            </a:r>
            <a:r>
              <a:rPr sz="1100" spc="-10">
                <a:latin typeface="Trebuchet MS"/>
                <a:cs typeface="Trebuchet MS"/>
              </a:rPr>
              <a:t>)</a:t>
            </a:r>
            <a:endParaRPr sz="1100">
              <a:latin typeface="Trebuchet MS"/>
              <a:cs typeface="Trebuchet MS"/>
            </a:endParaRPr>
          </a:p>
          <a:p>
            <a:pPr marL="12700" algn="just">
              <a:lnSpc>
                <a:spcPts val="1295"/>
              </a:lnSpc>
            </a:pPr>
            <a:r>
              <a:rPr sz="1100" err="1">
                <a:latin typeface="Trebuchet MS"/>
                <a:cs typeface="Trebuchet MS"/>
              </a:rPr>
              <a:t>L'indice</a:t>
            </a:r>
            <a:r>
              <a:rPr sz="1100" spc="2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du</a:t>
            </a:r>
            <a:r>
              <a:rPr sz="1100" spc="2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milieu</a:t>
            </a:r>
            <a:r>
              <a:rPr sz="1100" spc="2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socio-</a:t>
            </a:r>
            <a:r>
              <a:rPr sz="1100" err="1">
                <a:latin typeface="Trebuchet MS"/>
                <a:cs typeface="Trebuchet MS"/>
              </a:rPr>
              <a:t>économique</a:t>
            </a:r>
            <a:r>
              <a:rPr sz="1100" spc="2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est</a:t>
            </a:r>
            <a:r>
              <a:rPr sz="1100" spc="3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de</a:t>
            </a:r>
            <a:r>
              <a:rPr sz="1100" spc="3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5.</a:t>
            </a:r>
            <a:r>
              <a:rPr sz="1100" spc="200">
                <a:latin typeface="Trebuchet MS"/>
                <a:cs typeface="Trebuchet MS"/>
              </a:rPr>
              <a:t>  </a:t>
            </a:r>
            <a:r>
              <a:rPr sz="1100">
                <a:latin typeface="Trebuchet MS"/>
                <a:cs typeface="Trebuchet MS"/>
              </a:rPr>
              <a:t>Les</a:t>
            </a:r>
            <a:r>
              <a:rPr sz="1100" spc="2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parents</a:t>
            </a:r>
            <a:r>
              <a:rPr sz="1100" spc="25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sont</a:t>
            </a:r>
            <a:r>
              <a:rPr sz="1100" spc="45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généralement</a:t>
            </a:r>
            <a:r>
              <a:rPr sz="1100" spc="35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impliqués</a:t>
            </a:r>
            <a:r>
              <a:rPr sz="1100" spc="3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dans</a:t>
            </a:r>
            <a:r>
              <a:rPr sz="1100" spc="2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le</a:t>
            </a:r>
            <a:r>
              <a:rPr sz="1100" spc="3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cheminement</a:t>
            </a:r>
            <a:r>
              <a:rPr sz="1100" spc="3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scolaire</a:t>
            </a:r>
            <a:r>
              <a:rPr sz="1100" spc="2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de</a:t>
            </a:r>
            <a:r>
              <a:rPr sz="1100" spc="35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leur</a:t>
            </a:r>
            <a:r>
              <a:rPr sz="1100" spc="2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enfant</a:t>
            </a:r>
            <a:r>
              <a:rPr sz="1100" spc="3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et</a:t>
            </a:r>
            <a:r>
              <a:rPr sz="1100" spc="4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dans</a:t>
            </a:r>
            <a:r>
              <a:rPr sz="1100" spc="3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les</a:t>
            </a:r>
            <a:r>
              <a:rPr sz="1100" spc="35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activi</a:t>
            </a:r>
            <a:r>
              <a:rPr sz="1100" spc="-185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tés</a:t>
            </a:r>
            <a:r>
              <a:rPr sz="1100" spc="35">
                <a:latin typeface="Trebuchet MS"/>
                <a:cs typeface="Trebuchet MS"/>
              </a:rPr>
              <a:t> </a:t>
            </a:r>
            <a:r>
              <a:rPr sz="1100" spc="-10" err="1">
                <a:latin typeface="Trebuchet MS"/>
                <a:cs typeface="Trebuchet MS"/>
              </a:rPr>
              <a:t>organisées</a:t>
            </a:r>
            <a:endParaRPr sz="1100">
              <a:latin typeface="Trebuchet MS"/>
              <a:cs typeface="Trebuchet MS"/>
            </a:endParaRPr>
          </a:p>
          <a:p>
            <a:pPr marL="12700" algn="just">
              <a:lnSpc>
                <a:spcPct val="100000"/>
              </a:lnSpc>
              <a:spcBef>
                <a:spcPts val="60"/>
              </a:spcBef>
            </a:pPr>
            <a:r>
              <a:rPr sz="1100">
                <a:latin typeface="Trebuchet MS"/>
                <a:cs typeface="Trebuchet MS"/>
              </a:rPr>
              <a:t>par</a:t>
            </a:r>
            <a:r>
              <a:rPr sz="1100" spc="25">
                <a:latin typeface="Trebuchet MS"/>
                <a:cs typeface="Trebuchet MS"/>
              </a:rPr>
              <a:t> </a:t>
            </a:r>
            <a:r>
              <a:rPr sz="1100" spc="-10" err="1">
                <a:latin typeface="Trebuchet MS"/>
                <a:cs typeface="Trebuchet MS"/>
              </a:rPr>
              <a:t>l’école</a:t>
            </a:r>
            <a:r>
              <a:rPr sz="1100" spc="-1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  <a:p>
            <a:pPr marL="12700" algn="just">
              <a:lnSpc>
                <a:spcPts val="1300"/>
              </a:lnSpc>
              <a:spcBef>
                <a:spcPts val="840"/>
              </a:spcBef>
            </a:pPr>
            <a:r>
              <a:rPr sz="1100">
                <a:latin typeface="Trebuchet MS"/>
                <a:cs typeface="Trebuchet MS"/>
              </a:rPr>
              <a:t>Un</a:t>
            </a:r>
            <a:r>
              <a:rPr sz="1100" spc="-15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autre</a:t>
            </a:r>
            <a:r>
              <a:rPr sz="1100" spc="-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aspect particulier</a:t>
            </a:r>
            <a:r>
              <a:rPr sz="1100" spc="-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de</a:t>
            </a:r>
            <a:r>
              <a:rPr sz="1100" spc="-2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l’école</a:t>
            </a:r>
            <a:r>
              <a:rPr sz="1100" spc="-2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Sacré-</a:t>
            </a:r>
            <a:r>
              <a:rPr sz="1100" err="1">
                <a:latin typeface="Trebuchet MS"/>
                <a:cs typeface="Trebuchet MS"/>
              </a:rPr>
              <a:t>Cœur</a:t>
            </a:r>
            <a:r>
              <a:rPr sz="1100" spc="-5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est</a:t>
            </a:r>
            <a:r>
              <a:rPr sz="1100" spc="-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le</a:t>
            </a:r>
            <a:r>
              <a:rPr sz="1100" spc="-2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service</a:t>
            </a:r>
            <a:r>
              <a:rPr sz="1100" spc="-1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de</a:t>
            </a:r>
            <a:r>
              <a:rPr sz="1100" spc="-1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garde</a:t>
            </a:r>
            <a:r>
              <a:rPr sz="1100" spc="-1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qui</a:t>
            </a:r>
            <a:r>
              <a:rPr sz="1100" spc="-1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accueille</a:t>
            </a:r>
            <a:r>
              <a:rPr sz="1100" spc="-1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environ</a:t>
            </a:r>
            <a:r>
              <a:rPr sz="1100" spc="-2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350</a:t>
            </a:r>
            <a:r>
              <a:rPr sz="1100" spc="-1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élèves</a:t>
            </a:r>
            <a:r>
              <a:rPr sz="1100" spc="-2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(</a:t>
            </a:r>
            <a:r>
              <a:rPr sz="1100" err="1">
                <a:latin typeface="Trebuchet MS"/>
                <a:cs typeface="Trebuchet MS"/>
              </a:rPr>
              <a:t>incluant</a:t>
            </a:r>
            <a:r>
              <a:rPr sz="1100" spc="-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les</a:t>
            </a:r>
            <a:r>
              <a:rPr sz="1100" spc="-1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dîneurs</a:t>
            </a:r>
            <a:r>
              <a:rPr sz="1100">
                <a:latin typeface="Trebuchet MS"/>
                <a:cs typeface="Trebuchet MS"/>
              </a:rPr>
              <a:t>)</a:t>
            </a:r>
            <a:r>
              <a:rPr sz="1100" spc="-2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dont</a:t>
            </a:r>
            <a:r>
              <a:rPr sz="1100" spc="-15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certains</a:t>
            </a:r>
            <a:r>
              <a:rPr sz="1100" spc="-1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ont</a:t>
            </a:r>
            <a:r>
              <a:rPr sz="1100" spc="-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un</a:t>
            </a:r>
            <a:r>
              <a:rPr sz="1100" spc="-1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handicap</a:t>
            </a:r>
            <a:r>
              <a:rPr sz="1100" spc="-10">
                <a:latin typeface="Trebuchet MS"/>
                <a:cs typeface="Trebuchet MS"/>
              </a:rPr>
              <a:t> physique</a:t>
            </a:r>
            <a:endParaRPr sz="1100">
              <a:latin typeface="Trebuchet MS"/>
              <a:cs typeface="Trebuchet MS"/>
            </a:endParaRPr>
          </a:p>
          <a:p>
            <a:pPr marL="12700" algn="just">
              <a:lnSpc>
                <a:spcPts val="1300"/>
              </a:lnSpc>
            </a:pPr>
            <a:r>
              <a:rPr sz="1100" err="1">
                <a:latin typeface="Trebuchet MS"/>
                <a:cs typeface="Trebuchet MS"/>
              </a:rPr>
              <a:t>ou</a:t>
            </a:r>
            <a:r>
              <a:rPr sz="1100" spc="35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intellectuel</a:t>
            </a:r>
            <a:r>
              <a:rPr sz="1100">
                <a:latin typeface="Trebuchet MS"/>
                <a:cs typeface="Trebuchet MS"/>
              </a:rPr>
              <a:t>.</a:t>
            </a:r>
            <a:r>
              <a:rPr sz="1100" spc="4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Afin</a:t>
            </a:r>
            <a:r>
              <a:rPr sz="1100" spc="3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de</a:t>
            </a:r>
            <a:r>
              <a:rPr sz="1100" spc="2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répondre</a:t>
            </a:r>
            <a:r>
              <a:rPr sz="1100" spc="4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aux</a:t>
            </a:r>
            <a:r>
              <a:rPr sz="1100" spc="25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besoins</a:t>
            </a:r>
            <a:r>
              <a:rPr sz="1100" spc="3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particuliers</a:t>
            </a:r>
            <a:r>
              <a:rPr sz="1100">
                <a:latin typeface="Trebuchet MS"/>
                <a:cs typeface="Trebuchet MS"/>
              </a:rPr>
              <a:t>,</a:t>
            </a:r>
            <a:r>
              <a:rPr sz="1100" spc="25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certains</a:t>
            </a:r>
            <a:r>
              <a:rPr sz="1100" spc="4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groupes</a:t>
            </a:r>
            <a:r>
              <a:rPr sz="1100" spc="25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comptent</a:t>
            </a:r>
            <a:r>
              <a:rPr sz="1100" spc="50">
                <a:latin typeface="Trebuchet MS"/>
                <a:cs typeface="Trebuchet MS"/>
              </a:rPr>
              <a:t> un</a:t>
            </a:r>
            <a:r>
              <a:rPr sz="1100" spc="30">
                <a:latin typeface="Trebuchet MS"/>
                <a:cs typeface="Trebuchet MS"/>
              </a:rPr>
              <a:t> </a:t>
            </a:r>
            <a:r>
              <a:rPr sz="1100" err="1">
                <a:latin typeface="Trebuchet MS"/>
                <a:cs typeface="Trebuchet MS"/>
              </a:rPr>
              <a:t>adulte</a:t>
            </a:r>
            <a:r>
              <a:rPr sz="1100" spc="2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pour</a:t>
            </a:r>
            <a:r>
              <a:rPr sz="1100" spc="3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deux</a:t>
            </a:r>
            <a:r>
              <a:rPr sz="1100" spc="25">
                <a:latin typeface="Trebuchet MS"/>
                <a:cs typeface="Trebuchet MS"/>
              </a:rPr>
              <a:t> </a:t>
            </a:r>
            <a:r>
              <a:rPr sz="1100" spc="-10" err="1">
                <a:latin typeface="Trebuchet MS"/>
                <a:cs typeface="Trebuchet MS"/>
              </a:rPr>
              <a:t>élèves</a:t>
            </a:r>
            <a:r>
              <a:rPr sz="1100" spc="-1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781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pc="-50" dirty="0"/>
              <a:t>5</a:t>
            </a:fld>
            <a:endParaRPr spc="-50"/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3311031"/>
              </p:ext>
            </p:extLst>
          </p:nvPr>
        </p:nvGraphicFramePr>
        <p:xfrm>
          <a:off x="1379474" y="4531740"/>
          <a:ext cx="8725531" cy="19773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08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0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26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41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54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419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54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419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4546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43383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71132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9554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3175">
                      <a:solidFill>
                        <a:srgbClr val="D6D5D4"/>
                      </a:solidFill>
                      <a:prstDash val="solid"/>
                    </a:lnR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40665">
                        <a:lnSpc>
                          <a:spcPts val="1250"/>
                        </a:lnSpc>
                      </a:pPr>
                      <a:r>
                        <a:rPr sz="1100" spc="-1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Préscolaire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3175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B w="6350">
                      <a:solidFill>
                        <a:srgbClr val="D6D5D4"/>
                      </a:solidFill>
                      <a:prstDash val="solid"/>
                    </a:lnB>
                    <a:solidFill>
                      <a:srgbClr val="00AB6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83210">
                        <a:lnSpc>
                          <a:spcPts val="1250"/>
                        </a:lnSpc>
                      </a:pPr>
                      <a:r>
                        <a:rPr sz="110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</a:t>
                      </a:r>
                      <a:r>
                        <a:rPr sz="1050" baseline="35714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er</a:t>
                      </a:r>
                      <a:r>
                        <a:rPr sz="1050" spc="104" baseline="35714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2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cycle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B w="6350">
                      <a:solidFill>
                        <a:srgbClr val="D6D5D4"/>
                      </a:solidFill>
                      <a:prstDash val="solid"/>
                    </a:lnB>
                    <a:solidFill>
                      <a:srgbClr val="00AB6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89560">
                        <a:lnSpc>
                          <a:spcPts val="1250"/>
                        </a:lnSpc>
                      </a:pPr>
                      <a:r>
                        <a:rPr sz="110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</a:t>
                      </a:r>
                      <a:r>
                        <a:rPr sz="1050" baseline="35714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e</a:t>
                      </a:r>
                      <a:r>
                        <a:rPr sz="1050" spc="127" baseline="35714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1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cycle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B w="6350">
                      <a:solidFill>
                        <a:srgbClr val="D6D5D4"/>
                      </a:solidFill>
                      <a:prstDash val="solid"/>
                    </a:lnB>
                    <a:solidFill>
                      <a:srgbClr val="00AB6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89560">
                        <a:lnSpc>
                          <a:spcPts val="1250"/>
                        </a:lnSpc>
                      </a:pPr>
                      <a:r>
                        <a:rPr sz="110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</a:t>
                      </a:r>
                      <a:r>
                        <a:rPr sz="1050" baseline="35714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e</a:t>
                      </a:r>
                      <a:r>
                        <a:rPr sz="1050" spc="150" baseline="35714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1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cycle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B w="6350">
                      <a:solidFill>
                        <a:srgbClr val="D6D5D4"/>
                      </a:solidFill>
                      <a:prstDash val="solid"/>
                    </a:lnB>
                    <a:solidFill>
                      <a:srgbClr val="00AB6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sz="110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Adaptation</a:t>
                      </a:r>
                      <a:r>
                        <a:rPr sz="1100" spc="4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10" err="1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scolaire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1747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B w="6350">
                      <a:solidFill>
                        <a:srgbClr val="D6D5D4"/>
                      </a:solidFill>
                      <a:prstDash val="solid"/>
                    </a:lnB>
                    <a:solidFill>
                      <a:srgbClr val="00AB68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33985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sz="1100" err="1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Nombre</a:t>
                      </a:r>
                      <a:r>
                        <a:rPr sz="1100" spc="5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total</a:t>
                      </a:r>
                      <a:r>
                        <a:rPr sz="1100" spc="55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10" err="1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d’élèves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17475" marB="0">
                    <a:lnL w="6350">
                      <a:solidFill>
                        <a:srgbClr val="D6D5D4"/>
                      </a:solidFill>
                      <a:prstDash val="solid"/>
                    </a:lnL>
                    <a:lnB w="6350">
                      <a:solidFill>
                        <a:srgbClr val="D6D5D4"/>
                      </a:solidFill>
                      <a:prstDash val="solid"/>
                    </a:lnB>
                    <a:solidFill>
                      <a:srgbClr val="00AB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14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3175">
                      <a:solidFill>
                        <a:srgbClr val="D6D5D4"/>
                      </a:solidFill>
                      <a:prstDash val="solid"/>
                    </a:lnR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0810">
                        <a:lnSpc>
                          <a:spcPts val="1265"/>
                        </a:lnSpc>
                      </a:pPr>
                      <a:r>
                        <a:rPr sz="1100">
                          <a:latin typeface="Trebuchet MS"/>
                          <a:cs typeface="Trebuchet MS"/>
                        </a:rPr>
                        <a:t>4</a:t>
                      </a:r>
                      <a:r>
                        <a:rPr sz="11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25">
                          <a:latin typeface="Trebuchet MS"/>
                          <a:cs typeface="Trebuchet MS"/>
                        </a:rPr>
                        <a:t>ans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3175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  <a:solidFill>
                      <a:srgbClr val="DFDFDF"/>
                    </a:solidFill>
                  </a:tcPr>
                </a:tc>
                <a:tc>
                  <a:txBody>
                    <a:bodyPr/>
                    <a:lstStyle/>
                    <a:p>
                      <a:pPr marL="132080">
                        <a:lnSpc>
                          <a:spcPts val="1265"/>
                        </a:lnSpc>
                      </a:pPr>
                      <a:r>
                        <a:rPr sz="1100">
                          <a:latin typeface="Trebuchet MS"/>
                          <a:cs typeface="Trebuchet MS"/>
                        </a:rPr>
                        <a:t>5</a:t>
                      </a:r>
                      <a:r>
                        <a:rPr sz="11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25">
                          <a:latin typeface="Trebuchet MS"/>
                          <a:cs typeface="Trebuchet MS"/>
                        </a:rPr>
                        <a:t>ans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  <a:solidFill>
                      <a:srgbClr val="DFDFD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30"/>
                        </a:lnSpc>
                      </a:pPr>
                      <a:r>
                        <a:rPr sz="1650" spc="-37" baseline="-17676">
                          <a:latin typeface="Trebuchet MS"/>
                          <a:cs typeface="Trebuchet MS"/>
                        </a:rPr>
                        <a:t>1</a:t>
                      </a:r>
                      <a:r>
                        <a:rPr sz="650" spc="-25">
                          <a:latin typeface="Trebuchet MS"/>
                          <a:cs typeface="Trebuchet MS"/>
                        </a:rPr>
                        <a:t>re</a:t>
                      </a:r>
                      <a:endParaRPr sz="65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  <a:solidFill>
                      <a:srgbClr val="DFDFD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30"/>
                        </a:lnSpc>
                      </a:pPr>
                      <a:r>
                        <a:rPr sz="1650" spc="-37" baseline="-17676">
                          <a:latin typeface="Trebuchet MS"/>
                          <a:cs typeface="Trebuchet MS"/>
                        </a:rPr>
                        <a:t>2</a:t>
                      </a:r>
                      <a:r>
                        <a:rPr sz="650" spc="-25">
                          <a:latin typeface="Trebuchet MS"/>
                          <a:cs typeface="Trebuchet MS"/>
                        </a:rPr>
                        <a:t>e</a:t>
                      </a:r>
                      <a:endParaRPr sz="65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  <a:solidFill>
                      <a:srgbClr val="DFDFD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30"/>
                        </a:lnSpc>
                      </a:pPr>
                      <a:r>
                        <a:rPr sz="1650" spc="-37" baseline="-17676">
                          <a:latin typeface="Trebuchet MS"/>
                          <a:cs typeface="Trebuchet MS"/>
                        </a:rPr>
                        <a:t>3</a:t>
                      </a:r>
                      <a:r>
                        <a:rPr sz="650" spc="-25">
                          <a:latin typeface="Trebuchet MS"/>
                          <a:cs typeface="Trebuchet MS"/>
                        </a:rPr>
                        <a:t>e</a:t>
                      </a:r>
                      <a:endParaRPr sz="65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  <a:solidFill>
                      <a:srgbClr val="DFDFD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30"/>
                        </a:lnSpc>
                      </a:pPr>
                      <a:r>
                        <a:rPr sz="1650" spc="-37" baseline="-17676">
                          <a:latin typeface="Trebuchet MS"/>
                          <a:cs typeface="Trebuchet MS"/>
                        </a:rPr>
                        <a:t>4</a:t>
                      </a:r>
                      <a:r>
                        <a:rPr sz="650" spc="-25">
                          <a:latin typeface="Trebuchet MS"/>
                          <a:cs typeface="Trebuchet MS"/>
                        </a:rPr>
                        <a:t>e</a:t>
                      </a:r>
                      <a:endParaRPr sz="65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  <a:solidFill>
                      <a:srgbClr val="DFDFD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30"/>
                        </a:lnSpc>
                      </a:pPr>
                      <a:r>
                        <a:rPr sz="1650" spc="-37" baseline="-17676">
                          <a:latin typeface="Trebuchet MS"/>
                          <a:cs typeface="Trebuchet MS"/>
                        </a:rPr>
                        <a:t>5</a:t>
                      </a:r>
                      <a:r>
                        <a:rPr sz="650" spc="-25">
                          <a:latin typeface="Trebuchet MS"/>
                          <a:cs typeface="Trebuchet MS"/>
                        </a:rPr>
                        <a:t>e</a:t>
                      </a:r>
                      <a:endParaRPr sz="65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  <a:solidFill>
                      <a:srgbClr val="DFDFD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30"/>
                        </a:lnSpc>
                      </a:pPr>
                      <a:r>
                        <a:rPr sz="1650" spc="-37" baseline="-17676">
                          <a:latin typeface="Trebuchet MS"/>
                          <a:cs typeface="Trebuchet MS"/>
                        </a:rPr>
                        <a:t>6</a:t>
                      </a:r>
                      <a:r>
                        <a:rPr sz="650" spc="-25">
                          <a:latin typeface="Trebuchet MS"/>
                          <a:cs typeface="Trebuchet MS"/>
                        </a:rPr>
                        <a:t>e</a:t>
                      </a:r>
                      <a:endParaRPr sz="65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  <a:solidFill>
                      <a:srgbClr val="DFDFD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1747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B w="6350">
                      <a:solidFill>
                        <a:srgbClr val="D6D5D4"/>
                      </a:solidFill>
                      <a:prstDash val="solid"/>
                    </a:lnB>
                    <a:solidFill>
                      <a:srgbClr val="00AB6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17475" marB="0">
                    <a:lnL w="6350">
                      <a:solidFill>
                        <a:srgbClr val="D6D5D4"/>
                      </a:solidFill>
                      <a:prstDash val="solid"/>
                    </a:lnL>
                    <a:lnB w="6350">
                      <a:solidFill>
                        <a:srgbClr val="D6D5D4"/>
                      </a:solidFill>
                      <a:prstDash val="solid"/>
                    </a:lnB>
                    <a:solidFill>
                      <a:srgbClr val="00AB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1805">
                <a:tc>
                  <a:txBody>
                    <a:bodyPr/>
                    <a:lstStyle/>
                    <a:p>
                      <a:pPr marL="234315">
                        <a:lnSpc>
                          <a:spcPts val="1210"/>
                        </a:lnSpc>
                      </a:pPr>
                      <a:r>
                        <a:rPr sz="105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202</a:t>
                      </a:r>
                      <a:r>
                        <a:rPr lang="fr-CA" sz="105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4-2025</a:t>
                      </a:r>
                      <a:endParaRPr sz="1050">
                        <a:latin typeface="Trebuchet MS"/>
                        <a:cs typeface="Trebuchet MS"/>
                      </a:endParaRPr>
                    </a:p>
                    <a:p>
                      <a:pPr marL="391160" marR="288925" indent="-93345">
                        <a:lnSpc>
                          <a:spcPts val="1240"/>
                        </a:lnSpc>
                      </a:pPr>
                      <a:r>
                        <a:rPr sz="1050" spc="-10" err="1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Groupes</a:t>
                      </a:r>
                      <a:r>
                        <a:rPr sz="1050" spc="-1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Ratio</a:t>
                      </a:r>
                      <a:endParaRPr sz="1050"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="ctr">
                    <a:lnR w="3175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3175">
                      <a:solidFill>
                        <a:srgbClr val="D6D5D4"/>
                      </a:solidFill>
                      <a:prstDash val="solid"/>
                    </a:lnB>
                    <a:solidFill>
                      <a:srgbClr val="00AB6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70"/>
                        </a:lnSpc>
                        <a:spcBef>
                          <a:spcPts val="80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15</a:t>
                      </a:r>
                    </a:p>
                    <a:p>
                      <a:pPr algn="ctr">
                        <a:lnSpc>
                          <a:spcPts val="1170"/>
                        </a:lnSpc>
                        <a:spcBef>
                          <a:spcPts val="80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1</a:t>
                      </a:r>
                    </a:p>
                    <a:p>
                      <a:pPr algn="ctr">
                        <a:lnSpc>
                          <a:spcPts val="1170"/>
                        </a:lnSpc>
                        <a:spcBef>
                          <a:spcPts val="80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17</a:t>
                      </a:r>
                    </a:p>
                  </a:txBody>
                  <a:tcPr marL="0" marR="0" marT="10160" marB="0" anchor="ctr">
                    <a:lnL w="3175">
                      <a:solidFill>
                        <a:srgbClr val="D6D5D4"/>
                      </a:solidFill>
                      <a:prstDash val="solid"/>
                    </a:lnL>
                    <a:lnR w="3175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3175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135"/>
                        </a:lnSpc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51</a:t>
                      </a:r>
                    </a:p>
                    <a:p>
                      <a:pPr marL="1270" algn="ctr">
                        <a:lnSpc>
                          <a:spcPts val="1135"/>
                        </a:lnSpc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3</a:t>
                      </a:r>
                    </a:p>
                    <a:p>
                      <a:pPr marL="1270" algn="ctr">
                        <a:lnSpc>
                          <a:spcPts val="1135"/>
                        </a:lnSpc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19</a:t>
                      </a:r>
                    </a:p>
                  </a:txBody>
                  <a:tcPr marL="0" marR="0" marT="0" marB="0" anchor="ctr">
                    <a:lnL w="3175">
                      <a:solidFill>
                        <a:srgbClr val="D6D5D4"/>
                      </a:solidFill>
                      <a:prstDash val="solid"/>
                    </a:lnL>
                    <a:lnR w="3175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3175">
                      <a:solidFill>
                        <a:srgbClr val="D6D5D4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270" algn="ctr">
                        <a:lnSpc>
                          <a:spcPts val="1170"/>
                        </a:lnSpc>
                        <a:spcBef>
                          <a:spcPts val="80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127</a:t>
                      </a:r>
                    </a:p>
                    <a:p>
                      <a:pPr marL="1270" algn="ctr">
                        <a:lnSpc>
                          <a:spcPts val="1170"/>
                        </a:lnSpc>
                        <a:spcBef>
                          <a:spcPts val="80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6</a:t>
                      </a:r>
                    </a:p>
                    <a:p>
                      <a:pPr marL="1270" algn="ctr">
                        <a:lnSpc>
                          <a:spcPts val="1170"/>
                        </a:lnSpc>
                        <a:spcBef>
                          <a:spcPts val="80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22/24</a:t>
                      </a:r>
                    </a:p>
                  </a:txBody>
                  <a:tcPr marL="0" marR="0" marT="10160" marB="0" anchor="ctr">
                    <a:lnL w="3175">
                      <a:solidFill>
                        <a:srgbClr val="D6D5D4"/>
                      </a:solidFill>
                      <a:prstDash val="solid"/>
                    </a:lnL>
                    <a:lnR w="3175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3175">
                      <a:solidFill>
                        <a:srgbClr val="D6D5D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270" algn="ctr">
                        <a:lnSpc>
                          <a:spcPts val="1170"/>
                        </a:lnSpc>
                        <a:spcBef>
                          <a:spcPts val="80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115</a:t>
                      </a:r>
                    </a:p>
                    <a:p>
                      <a:pPr marL="1270" algn="ctr">
                        <a:lnSpc>
                          <a:spcPts val="1170"/>
                        </a:lnSpc>
                        <a:spcBef>
                          <a:spcPts val="80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6</a:t>
                      </a:r>
                    </a:p>
                    <a:p>
                      <a:pPr marL="1270" algn="ctr">
                        <a:lnSpc>
                          <a:spcPts val="1170"/>
                        </a:lnSpc>
                        <a:spcBef>
                          <a:spcPts val="80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24/26</a:t>
                      </a:r>
                    </a:p>
                  </a:txBody>
                  <a:tcPr marL="0" marR="0" marT="10160" marB="0" anchor="ctr">
                    <a:lnL w="3175">
                      <a:solidFill>
                        <a:srgbClr val="D6D5D4"/>
                      </a:solidFill>
                      <a:prstDash val="solid"/>
                    </a:lnL>
                    <a:lnR w="3175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3175">
                      <a:solidFill>
                        <a:srgbClr val="D6D5D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270" algn="ctr">
                        <a:lnSpc>
                          <a:spcPts val="1170"/>
                        </a:lnSpc>
                        <a:spcBef>
                          <a:spcPts val="80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112</a:t>
                      </a:r>
                    </a:p>
                    <a:p>
                      <a:pPr marL="1270" algn="ctr">
                        <a:lnSpc>
                          <a:spcPts val="1170"/>
                        </a:lnSpc>
                        <a:spcBef>
                          <a:spcPts val="80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5</a:t>
                      </a:r>
                    </a:p>
                    <a:p>
                      <a:pPr marL="1270" algn="ctr">
                        <a:lnSpc>
                          <a:spcPts val="1170"/>
                        </a:lnSpc>
                        <a:spcBef>
                          <a:spcPts val="80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26</a:t>
                      </a:r>
                    </a:p>
                  </a:txBody>
                  <a:tcPr marL="0" marR="0" marT="10160" marB="0" anchor="ctr">
                    <a:lnL w="3175">
                      <a:solidFill>
                        <a:srgbClr val="D6D5D4"/>
                      </a:solidFill>
                      <a:prstDash val="solid"/>
                    </a:lnL>
                    <a:lnR w="3175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3175">
                      <a:solidFill>
                        <a:srgbClr val="D6D5D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170"/>
                        </a:lnSpc>
                        <a:spcBef>
                          <a:spcPts val="0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56</a:t>
                      </a:r>
                    </a:p>
                    <a:p>
                      <a:pPr marL="1270" algn="ctr">
                        <a:lnSpc>
                          <a:spcPts val="1170"/>
                        </a:lnSpc>
                        <a:spcBef>
                          <a:spcPts val="0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7</a:t>
                      </a:r>
                    </a:p>
                  </a:txBody>
                  <a:tcPr marL="0" marR="0" marT="83185" marB="0">
                    <a:lnL w="3175">
                      <a:solidFill>
                        <a:srgbClr val="D6D5D4"/>
                      </a:solidFill>
                      <a:prstDash val="solid"/>
                    </a:lnL>
                    <a:lnR w="3175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3175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476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28</a:t>
                      </a:r>
                    </a:p>
                  </a:txBody>
                  <a:tcPr marL="0" marR="0" marT="8890" marB="0">
                    <a:lnL w="3175">
                      <a:solidFill>
                        <a:srgbClr val="D6D5D4"/>
                      </a:solidFill>
                      <a:prstDash val="solid"/>
                    </a:lnL>
                    <a:lnT w="6350">
                      <a:solidFill>
                        <a:srgbClr val="D6D5D4"/>
                      </a:solidFill>
                      <a:prstDash val="solid"/>
                    </a:lnT>
                    <a:lnB w="3175">
                      <a:solidFill>
                        <a:srgbClr val="D6D5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5615">
                <a:tc>
                  <a:txBody>
                    <a:bodyPr/>
                    <a:lstStyle/>
                    <a:p>
                      <a:pPr marL="234315">
                        <a:lnSpc>
                          <a:spcPts val="1225"/>
                        </a:lnSpc>
                      </a:pPr>
                      <a:r>
                        <a:rPr sz="105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202</a:t>
                      </a:r>
                      <a:r>
                        <a:rPr lang="fr-CA" sz="105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3-2024</a:t>
                      </a:r>
                      <a:endParaRPr sz="1050">
                        <a:latin typeface="Trebuchet MS"/>
                        <a:cs typeface="Trebuchet MS"/>
                      </a:endParaRPr>
                    </a:p>
                    <a:p>
                      <a:pPr marL="391160" marR="288925" indent="-93345">
                        <a:lnSpc>
                          <a:spcPts val="1240"/>
                        </a:lnSpc>
                      </a:pPr>
                      <a:r>
                        <a:rPr sz="1050" spc="-10" err="1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Groupes</a:t>
                      </a:r>
                      <a:r>
                        <a:rPr sz="1050" spc="-1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Ratio</a:t>
                      </a:r>
                      <a:endParaRPr sz="1050"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="ctr">
                    <a:lnR w="3175">
                      <a:solidFill>
                        <a:srgbClr val="D6D5D4"/>
                      </a:solidFill>
                      <a:prstDash val="solid"/>
                    </a:lnR>
                    <a:lnT w="3175">
                      <a:solidFill>
                        <a:srgbClr val="D6D5D4"/>
                      </a:solidFill>
                      <a:prstDash val="solid"/>
                    </a:lnT>
                    <a:lnB w="3175">
                      <a:solidFill>
                        <a:srgbClr val="D6D5D4"/>
                      </a:solidFill>
                      <a:prstDash val="solid"/>
                    </a:lnB>
                    <a:solidFill>
                      <a:srgbClr val="00AB6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75"/>
                        </a:lnSpc>
                        <a:spcBef>
                          <a:spcPts val="80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23</a:t>
                      </a:r>
                    </a:p>
                    <a:p>
                      <a:pPr algn="ctr">
                        <a:lnSpc>
                          <a:spcPts val="1175"/>
                        </a:lnSpc>
                        <a:spcBef>
                          <a:spcPts val="80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2</a:t>
                      </a:r>
                    </a:p>
                    <a:p>
                      <a:pPr algn="ctr">
                        <a:lnSpc>
                          <a:spcPts val="1175"/>
                        </a:lnSpc>
                        <a:spcBef>
                          <a:spcPts val="80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17</a:t>
                      </a:r>
                    </a:p>
                  </a:txBody>
                  <a:tcPr marL="0" marR="0" marT="10160" marB="0" anchor="ctr">
                    <a:lnL w="3175">
                      <a:solidFill>
                        <a:srgbClr val="D6D5D4"/>
                      </a:solidFill>
                      <a:prstDash val="solid"/>
                    </a:lnL>
                    <a:lnR w="3175">
                      <a:solidFill>
                        <a:srgbClr val="D6D5D4"/>
                      </a:solidFill>
                      <a:prstDash val="solid"/>
                    </a:lnR>
                    <a:lnT w="3175">
                      <a:solidFill>
                        <a:srgbClr val="D6D5D4"/>
                      </a:solidFill>
                      <a:prstDash val="solid"/>
                    </a:lnT>
                    <a:lnB w="3175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75"/>
                        </a:lnSpc>
                        <a:spcBef>
                          <a:spcPts val="80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68</a:t>
                      </a:r>
                    </a:p>
                    <a:p>
                      <a:pPr marL="635" algn="ctr">
                        <a:lnSpc>
                          <a:spcPts val="1175"/>
                        </a:lnSpc>
                        <a:spcBef>
                          <a:spcPts val="80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4</a:t>
                      </a:r>
                    </a:p>
                    <a:p>
                      <a:pPr marL="635" algn="ctr">
                        <a:lnSpc>
                          <a:spcPts val="1175"/>
                        </a:lnSpc>
                        <a:spcBef>
                          <a:spcPts val="80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19</a:t>
                      </a:r>
                    </a:p>
                  </a:txBody>
                  <a:tcPr marL="0" marR="0" marT="10160" marB="0" anchor="ctr">
                    <a:lnL w="3175">
                      <a:solidFill>
                        <a:srgbClr val="D6D5D4"/>
                      </a:solidFill>
                      <a:prstDash val="solid"/>
                    </a:lnL>
                    <a:lnR w="3175">
                      <a:solidFill>
                        <a:srgbClr val="D6D5D4"/>
                      </a:solidFill>
                      <a:prstDash val="solid"/>
                    </a:lnR>
                    <a:lnT w="3175">
                      <a:solidFill>
                        <a:srgbClr val="D6D5D4"/>
                      </a:solidFill>
                      <a:prstDash val="solid"/>
                    </a:lnT>
                    <a:lnB w="3175">
                      <a:solidFill>
                        <a:srgbClr val="D6D5D4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270" algn="ctr">
                        <a:lnSpc>
                          <a:spcPts val="1175"/>
                        </a:lnSpc>
                        <a:spcBef>
                          <a:spcPts val="80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105</a:t>
                      </a:r>
                    </a:p>
                    <a:p>
                      <a:pPr marL="1270" algn="ctr">
                        <a:lnSpc>
                          <a:spcPts val="1175"/>
                        </a:lnSpc>
                        <a:spcBef>
                          <a:spcPts val="80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5</a:t>
                      </a:r>
                    </a:p>
                    <a:p>
                      <a:pPr marL="1270" algn="ctr">
                        <a:lnSpc>
                          <a:spcPts val="1175"/>
                        </a:lnSpc>
                        <a:spcBef>
                          <a:spcPts val="80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22/24</a:t>
                      </a:r>
                    </a:p>
                  </a:txBody>
                  <a:tcPr marL="0" marR="0" marT="10160" marB="0" anchor="ctr">
                    <a:lnL w="3175">
                      <a:solidFill>
                        <a:srgbClr val="D6D5D4"/>
                      </a:solidFill>
                      <a:prstDash val="solid"/>
                    </a:lnL>
                    <a:lnR w="3175">
                      <a:solidFill>
                        <a:srgbClr val="D6D5D4"/>
                      </a:solidFill>
                      <a:prstDash val="solid"/>
                    </a:lnR>
                    <a:lnT w="3175">
                      <a:solidFill>
                        <a:srgbClr val="D6D5D4"/>
                      </a:solidFill>
                      <a:prstDash val="solid"/>
                    </a:lnT>
                    <a:lnB w="3175">
                      <a:solidFill>
                        <a:srgbClr val="D6D5D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270" algn="ctr">
                        <a:lnSpc>
                          <a:spcPts val="1175"/>
                        </a:lnSpc>
                        <a:spcBef>
                          <a:spcPts val="80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110</a:t>
                      </a:r>
                    </a:p>
                    <a:p>
                      <a:pPr marL="1270" algn="ctr">
                        <a:lnSpc>
                          <a:spcPts val="1175"/>
                        </a:lnSpc>
                        <a:spcBef>
                          <a:spcPts val="80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5</a:t>
                      </a:r>
                    </a:p>
                    <a:p>
                      <a:pPr marL="1270" algn="ctr">
                        <a:lnSpc>
                          <a:spcPts val="1175"/>
                        </a:lnSpc>
                        <a:spcBef>
                          <a:spcPts val="80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24/26</a:t>
                      </a:r>
                    </a:p>
                  </a:txBody>
                  <a:tcPr marL="0" marR="0" marT="10160" marB="0" anchor="ctr">
                    <a:lnL w="3175">
                      <a:solidFill>
                        <a:srgbClr val="D6D5D4"/>
                      </a:solidFill>
                      <a:prstDash val="solid"/>
                    </a:lnL>
                    <a:lnR w="3175">
                      <a:solidFill>
                        <a:srgbClr val="D6D5D4"/>
                      </a:solidFill>
                      <a:prstDash val="solid"/>
                    </a:lnR>
                    <a:lnT w="3175">
                      <a:solidFill>
                        <a:srgbClr val="D6D5D4"/>
                      </a:solidFill>
                      <a:prstDash val="solid"/>
                    </a:lnT>
                    <a:lnB w="3175">
                      <a:solidFill>
                        <a:srgbClr val="D6D5D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270" algn="ctr">
                        <a:lnSpc>
                          <a:spcPts val="1175"/>
                        </a:lnSpc>
                        <a:spcBef>
                          <a:spcPts val="80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136</a:t>
                      </a:r>
                    </a:p>
                    <a:p>
                      <a:pPr marL="1270" algn="ctr">
                        <a:lnSpc>
                          <a:spcPts val="1175"/>
                        </a:lnSpc>
                        <a:spcBef>
                          <a:spcPts val="80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7</a:t>
                      </a:r>
                    </a:p>
                    <a:p>
                      <a:pPr marL="1270" algn="ctr">
                        <a:lnSpc>
                          <a:spcPts val="1175"/>
                        </a:lnSpc>
                        <a:spcBef>
                          <a:spcPts val="80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26</a:t>
                      </a:r>
                    </a:p>
                  </a:txBody>
                  <a:tcPr marL="0" marR="0" marT="10160" marB="0" anchor="ctr">
                    <a:lnL w="3175">
                      <a:solidFill>
                        <a:srgbClr val="D6D5D4"/>
                      </a:solidFill>
                      <a:prstDash val="solid"/>
                    </a:lnL>
                    <a:lnR w="3175">
                      <a:solidFill>
                        <a:srgbClr val="D6D5D4"/>
                      </a:solidFill>
                      <a:prstDash val="solid"/>
                    </a:lnR>
                    <a:lnT w="3175">
                      <a:solidFill>
                        <a:srgbClr val="D6D5D4"/>
                      </a:solidFill>
                      <a:prstDash val="solid"/>
                    </a:lnT>
                    <a:lnB w="3175">
                      <a:solidFill>
                        <a:srgbClr val="D6D5D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51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7</a:t>
                      </a:r>
                    </a:p>
                  </a:txBody>
                  <a:tcPr marL="0" marR="0" marT="10160" marB="0">
                    <a:lnL w="3175">
                      <a:solidFill>
                        <a:srgbClr val="D6D5D4"/>
                      </a:solidFill>
                      <a:prstDash val="solid"/>
                    </a:lnL>
                    <a:lnR w="3175">
                      <a:solidFill>
                        <a:srgbClr val="D6D5D4"/>
                      </a:solidFill>
                      <a:prstDash val="solid"/>
                    </a:lnR>
                    <a:lnT w="3175">
                      <a:solidFill>
                        <a:srgbClr val="D6D5D4"/>
                      </a:solidFill>
                      <a:prstDash val="solid"/>
                    </a:lnT>
                    <a:lnB w="3175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493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30</a:t>
                      </a:r>
                    </a:p>
                  </a:txBody>
                  <a:tcPr marL="0" marR="0" marT="10160" marB="0">
                    <a:lnL w="3175">
                      <a:solidFill>
                        <a:srgbClr val="D6D5D4"/>
                      </a:solidFill>
                      <a:prstDash val="solid"/>
                    </a:lnL>
                    <a:lnT w="3175">
                      <a:solidFill>
                        <a:srgbClr val="D6D5D4"/>
                      </a:solidFill>
                      <a:prstDash val="solid"/>
                    </a:lnT>
                    <a:lnB w="3175">
                      <a:solidFill>
                        <a:srgbClr val="D6D5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1805">
                <a:tc>
                  <a:txBody>
                    <a:bodyPr/>
                    <a:lstStyle/>
                    <a:p>
                      <a:pPr marL="234315">
                        <a:lnSpc>
                          <a:spcPts val="1205"/>
                        </a:lnSpc>
                      </a:pPr>
                      <a:r>
                        <a:rPr sz="105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202</a:t>
                      </a:r>
                      <a:r>
                        <a:rPr lang="fr-CA" sz="105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2-2023</a:t>
                      </a:r>
                      <a:endParaRPr sz="1050">
                        <a:latin typeface="Trebuchet MS"/>
                        <a:cs typeface="Trebuchet MS"/>
                      </a:endParaRPr>
                    </a:p>
                    <a:p>
                      <a:pPr marL="391160" marR="288925" indent="-93345">
                        <a:lnSpc>
                          <a:spcPts val="1220"/>
                        </a:lnSpc>
                      </a:pPr>
                      <a:r>
                        <a:rPr sz="1050" spc="-10" err="1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Groupes</a:t>
                      </a:r>
                      <a:r>
                        <a:rPr sz="1050" spc="-1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Ratio</a:t>
                      </a:r>
                      <a:endParaRPr sz="1050"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="ctr">
                    <a:lnR w="3175">
                      <a:solidFill>
                        <a:srgbClr val="D6D5D4"/>
                      </a:solidFill>
                      <a:prstDash val="solid"/>
                    </a:lnR>
                    <a:lnT w="3175">
                      <a:solidFill>
                        <a:srgbClr val="D6D5D4"/>
                      </a:solidFill>
                      <a:prstDash val="solid"/>
                    </a:lnT>
                    <a:lnB w="3175">
                      <a:solidFill>
                        <a:srgbClr val="D6D5D4"/>
                      </a:solidFill>
                      <a:prstDash val="solid"/>
                    </a:lnB>
                    <a:solidFill>
                      <a:srgbClr val="00AB6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75"/>
                        </a:lnSpc>
                        <a:spcBef>
                          <a:spcPts val="65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31</a:t>
                      </a:r>
                    </a:p>
                    <a:p>
                      <a:pPr algn="ctr">
                        <a:lnSpc>
                          <a:spcPts val="1175"/>
                        </a:lnSpc>
                        <a:spcBef>
                          <a:spcPts val="65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3</a:t>
                      </a:r>
                    </a:p>
                    <a:p>
                      <a:pPr algn="ctr">
                        <a:lnSpc>
                          <a:spcPts val="1175"/>
                        </a:lnSpc>
                        <a:spcBef>
                          <a:spcPts val="65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17</a:t>
                      </a:r>
                    </a:p>
                  </a:txBody>
                  <a:tcPr marL="0" marR="0" marT="8255" marB="0" anchor="ctr">
                    <a:lnL w="3175">
                      <a:solidFill>
                        <a:srgbClr val="D6D5D4"/>
                      </a:solidFill>
                      <a:prstDash val="solid"/>
                    </a:lnL>
                    <a:lnR w="3175">
                      <a:solidFill>
                        <a:srgbClr val="D6D5D4"/>
                      </a:solidFill>
                      <a:prstDash val="solid"/>
                    </a:lnR>
                    <a:lnT w="3175">
                      <a:solidFill>
                        <a:srgbClr val="D6D5D4"/>
                      </a:solidFill>
                      <a:prstDash val="solid"/>
                    </a:lnT>
                    <a:lnB w="3175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75"/>
                        </a:lnSpc>
                        <a:spcBef>
                          <a:spcPts val="65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51</a:t>
                      </a:r>
                    </a:p>
                    <a:p>
                      <a:pPr marL="635" algn="ctr">
                        <a:lnSpc>
                          <a:spcPts val="1175"/>
                        </a:lnSpc>
                        <a:spcBef>
                          <a:spcPts val="65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3</a:t>
                      </a:r>
                    </a:p>
                    <a:p>
                      <a:pPr marL="635" algn="ctr">
                        <a:lnSpc>
                          <a:spcPts val="1175"/>
                        </a:lnSpc>
                        <a:spcBef>
                          <a:spcPts val="65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19</a:t>
                      </a:r>
                    </a:p>
                  </a:txBody>
                  <a:tcPr marL="0" marR="0" marT="8255" marB="0" anchor="ctr">
                    <a:lnL w="3175">
                      <a:solidFill>
                        <a:srgbClr val="D6D5D4"/>
                      </a:solidFill>
                      <a:prstDash val="solid"/>
                    </a:lnL>
                    <a:lnR w="3175">
                      <a:solidFill>
                        <a:srgbClr val="D6D5D4"/>
                      </a:solidFill>
                      <a:prstDash val="solid"/>
                    </a:lnR>
                    <a:lnT w="3175">
                      <a:solidFill>
                        <a:srgbClr val="D6D5D4"/>
                      </a:solidFill>
                      <a:prstDash val="solid"/>
                    </a:lnT>
                    <a:lnB w="3175">
                      <a:solidFill>
                        <a:srgbClr val="D6D5D4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270" algn="ctr">
                        <a:lnSpc>
                          <a:spcPts val="1175"/>
                        </a:lnSpc>
                        <a:spcBef>
                          <a:spcPts val="65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111</a:t>
                      </a:r>
                    </a:p>
                    <a:p>
                      <a:pPr marL="1270" algn="ctr">
                        <a:lnSpc>
                          <a:spcPts val="1175"/>
                        </a:lnSpc>
                        <a:spcBef>
                          <a:spcPts val="65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6</a:t>
                      </a:r>
                    </a:p>
                    <a:p>
                      <a:pPr marL="1270" algn="ctr">
                        <a:lnSpc>
                          <a:spcPts val="1175"/>
                        </a:lnSpc>
                        <a:spcBef>
                          <a:spcPts val="65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22/24</a:t>
                      </a:r>
                    </a:p>
                  </a:txBody>
                  <a:tcPr marL="0" marR="0" marT="8255" marB="0" anchor="ctr">
                    <a:lnL w="3175">
                      <a:solidFill>
                        <a:srgbClr val="D6D5D4"/>
                      </a:solidFill>
                      <a:prstDash val="solid"/>
                    </a:lnL>
                    <a:lnR w="3175">
                      <a:solidFill>
                        <a:srgbClr val="D6D5D4"/>
                      </a:solidFill>
                      <a:prstDash val="solid"/>
                    </a:lnR>
                    <a:lnT w="3175">
                      <a:solidFill>
                        <a:srgbClr val="D6D5D4"/>
                      </a:solidFill>
                      <a:prstDash val="solid"/>
                    </a:lnT>
                    <a:lnB w="3175">
                      <a:solidFill>
                        <a:srgbClr val="D6D5D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270" algn="ctr">
                        <a:lnSpc>
                          <a:spcPts val="1175"/>
                        </a:lnSpc>
                        <a:spcBef>
                          <a:spcPts val="65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112</a:t>
                      </a:r>
                    </a:p>
                    <a:p>
                      <a:pPr marL="1270" algn="ctr">
                        <a:lnSpc>
                          <a:spcPts val="1175"/>
                        </a:lnSpc>
                        <a:spcBef>
                          <a:spcPts val="65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5</a:t>
                      </a:r>
                    </a:p>
                    <a:p>
                      <a:pPr marL="1270" algn="ctr">
                        <a:lnSpc>
                          <a:spcPts val="1175"/>
                        </a:lnSpc>
                        <a:spcBef>
                          <a:spcPts val="65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24/26</a:t>
                      </a:r>
                    </a:p>
                  </a:txBody>
                  <a:tcPr marL="0" marR="0" marT="8255" marB="0" anchor="ctr">
                    <a:lnL w="3175">
                      <a:solidFill>
                        <a:srgbClr val="D6D5D4"/>
                      </a:solidFill>
                      <a:prstDash val="solid"/>
                    </a:lnL>
                    <a:lnR w="3175">
                      <a:solidFill>
                        <a:srgbClr val="D6D5D4"/>
                      </a:solidFill>
                      <a:prstDash val="solid"/>
                    </a:lnR>
                    <a:lnT w="3175">
                      <a:solidFill>
                        <a:srgbClr val="D6D5D4"/>
                      </a:solidFill>
                      <a:prstDash val="solid"/>
                    </a:lnT>
                    <a:lnB w="3175">
                      <a:solidFill>
                        <a:srgbClr val="D6D5D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270" algn="ctr">
                        <a:lnSpc>
                          <a:spcPts val="1175"/>
                        </a:lnSpc>
                        <a:spcBef>
                          <a:spcPts val="65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139</a:t>
                      </a:r>
                    </a:p>
                    <a:p>
                      <a:pPr marL="1270" algn="ctr">
                        <a:lnSpc>
                          <a:spcPts val="1175"/>
                        </a:lnSpc>
                        <a:spcBef>
                          <a:spcPts val="65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6</a:t>
                      </a:r>
                    </a:p>
                    <a:p>
                      <a:pPr marL="1270" algn="ctr">
                        <a:lnSpc>
                          <a:spcPts val="1175"/>
                        </a:lnSpc>
                        <a:spcBef>
                          <a:spcPts val="65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26</a:t>
                      </a:r>
                    </a:p>
                  </a:txBody>
                  <a:tcPr marL="0" marR="0" marT="8255" marB="0" anchor="ctr">
                    <a:lnL w="3175">
                      <a:solidFill>
                        <a:srgbClr val="D6D5D4"/>
                      </a:solidFill>
                      <a:prstDash val="solid"/>
                    </a:lnL>
                    <a:lnR w="3175">
                      <a:solidFill>
                        <a:srgbClr val="D6D5D4"/>
                      </a:solidFill>
                      <a:prstDash val="solid"/>
                    </a:lnR>
                    <a:lnT w="3175">
                      <a:solidFill>
                        <a:srgbClr val="D6D5D4"/>
                      </a:solidFill>
                      <a:prstDash val="solid"/>
                    </a:lnT>
                    <a:lnB w="3175">
                      <a:solidFill>
                        <a:srgbClr val="D6D5D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49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7</a:t>
                      </a:r>
                    </a:p>
                  </a:txBody>
                  <a:tcPr marL="0" marR="0" marT="8890" marB="0">
                    <a:lnL w="3175">
                      <a:solidFill>
                        <a:srgbClr val="D6D5D4"/>
                      </a:solidFill>
                      <a:prstDash val="solid"/>
                    </a:lnL>
                    <a:lnR w="3175">
                      <a:solidFill>
                        <a:srgbClr val="D6D5D4"/>
                      </a:solidFill>
                      <a:prstDash val="solid"/>
                    </a:lnR>
                    <a:lnT w="3175">
                      <a:solidFill>
                        <a:srgbClr val="D6D5D4"/>
                      </a:solidFill>
                      <a:prstDash val="solid"/>
                    </a:lnT>
                    <a:lnB w="3175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493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lang="fr-CA" sz="1000">
                          <a:latin typeface="Times New Roman"/>
                          <a:cs typeface="Times New Roman"/>
                        </a:rPr>
                        <a:t>30</a:t>
                      </a:r>
                    </a:p>
                  </a:txBody>
                  <a:tcPr marL="0" marR="0" marT="8890" marB="0">
                    <a:lnL w="3175">
                      <a:solidFill>
                        <a:srgbClr val="D6D5D4"/>
                      </a:solidFill>
                      <a:prstDash val="solid"/>
                    </a:lnL>
                    <a:lnT w="3175">
                      <a:solidFill>
                        <a:srgbClr val="D6D5D4"/>
                      </a:solidFill>
                      <a:prstDash val="solid"/>
                    </a:lnT>
                    <a:lnB w="3175">
                      <a:solidFill>
                        <a:srgbClr val="D6D5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402569" y="532441"/>
            <a:ext cx="951865" cy="1562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200"/>
              </a:lnSpc>
            </a:pPr>
            <a:r>
              <a:rPr sz="1050">
                <a:latin typeface="Trebuchet MS"/>
                <a:cs typeface="Trebuchet MS"/>
              </a:rPr>
              <a:t>Logo</a:t>
            </a:r>
            <a:r>
              <a:rPr sz="1050" spc="3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de</a:t>
            </a:r>
            <a:r>
              <a:rPr sz="1050" spc="55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l’école</a:t>
            </a:r>
            <a:endParaRPr sz="105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04186" y="404007"/>
            <a:ext cx="1867088" cy="660063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4506595" y="763270"/>
            <a:ext cx="377634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>
                <a:latin typeface="Trebuchet MS"/>
                <a:cs typeface="Trebuchet MS"/>
              </a:rPr>
              <a:t>Taux</a:t>
            </a:r>
            <a:r>
              <a:rPr sz="1400" spc="-15">
                <a:latin typeface="Trebuchet MS"/>
                <a:cs typeface="Trebuchet MS"/>
              </a:rPr>
              <a:t> </a:t>
            </a:r>
            <a:r>
              <a:rPr sz="1400">
                <a:latin typeface="Trebuchet MS"/>
                <a:cs typeface="Trebuchet MS"/>
              </a:rPr>
              <a:t>de</a:t>
            </a:r>
            <a:r>
              <a:rPr sz="1400" spc="-10">
                <a:latin typeface="Trebuchet MS"/>
                <a:cs typeface="Trebuchet MS"/>
              </a:rPr>
              <a:t> </a:t>
            </a:r>
            <a:r>
              <a:rPr sz="1400">
                <a:latin typeface="Trebuchet MS"/>
                <a:cs typeface="Trebuchet MS"/>
              </a:rPr>
              <a:t>réussite</a:t>
            </a:r>
            <a:r>
              <a:rPr sz="1400" spc="-10">
                <a:latin typeface="Trebuchet MS"/>
                <a:cs typeface="Trebuchet MS"/>
              </a:rPr>
              <a:t> </a:t>
            </a:r>
            <a:r>
              <a:rPr sz="1400">
                <a:latin typeface="Trebuchet MS"/>
                <a:cs typeface="Trebuchet MS"/>
              </a:rPr>
              <a:t>en</a:t>
            </a:r>
            <a:r>
              <a:rPr sz="1400" spc="-20">
                <a:latin typeface="Trebuchet MS"/>
                <a:cs typeface="Trebuchet MS"/>
              </a:rPr>
              <a:t> </a:t>
            </a:r>
            <a:r>
              <a:rPr sz="1400">
                <a:latin typeface="Trebuchet MS"/>
                <a:cs typeface="Trebuchet MS"/>
              </a:rPr>
              <a:t>français</a:t>
            </a:r>
            <a:r>
              <a:rPr sz="1400" spc="-20">
                <a:latin typeface="Trebuchet MS"/>
                <a:cs typeface="Trebuchet MS"/>
              </a:rPr>
              <a:t> </a:t>
            </a:r>
            <a:r>
              <a:rPr sz="1400">
                <a:latin typeface="Trebuchet MS"/>
                <a:cs typeface="Trebuchet MS"/>
              </a:rPr>
              <a:t>et</a:t>
            </a:r>
            <a:r>
              <a:rPr sz="1400" spc="-20">
                <a:latin typeface="Trebuchet MS"/>
                <a:cs typeface="Trebuchet MS"/>
              </a:rPr>
              <a:t> </a:t>
            </a:r>
            <a:r>
              <a:rPr sz="1400" spc="-10">
                <a:latin typeface="Trebuchet MS"/>
                <a:cs typeface="Trebuchet MS"/>
              </a:rPr>
              <a:t>mathématiques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1804395" y="6999484"/>
            <a:ext cx="97790" cy="18161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1050" spc="-50">
                <a:latin typeface="Trebuchet MS"/>
                <a:cs typeface="Trebuchet MS"/>
              </a:rPr>
              <a:t>6</a:t>
            </a:r>
            <a:endParaRPr sz="1050">
              <a:latin typeface="Trebuchet MS"/>
              <a:cs typeface="Trebuchet MS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0476623"/>
              </p:ext>
            </p:extLst>
          </p:nvPr>
        </p:nvGraphicFramePr>
        <p:xfrm>
          <a:off x="4671059" y="1818487"/>
          <a:ext cx="3428999" cy="23323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38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99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35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67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48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2895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48704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200" b="1" spc="-10">
                          <a:latin typeface="Calibri"/>
                          <a:cs typeface="Calibri"/>
                        </a:rPr>
                        <a:t>Français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143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19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7114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200" b="1" spc="-10">
                          <a:latin typeface="Calibri"/>
                          <a:cs typeface="Calibri"/>
                        </a:rPr>
                        <a:t>Mathématique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1435" marB="0">
                    <a:lnL w="63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0764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653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19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0764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25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3360" marR="84455" indent="-123825">
                        <a:lnSpc>
                          <a:spcPct val="101200"/>
                        </a:lnSpc>
                        <a:spcBef>
                          <a:spcPts val="100"/>
                        </a:spcBef>
                      </a:pPr>
                      <a:r>
                        <a:rPr sz="1000" b="1" i="1" spc="-10">
                          <a:latin typeface="Calibri"/>
                          <a:cs typeface="Calibri"/>
                        </a:rPr>
                        <a:t>FR-</a:t>
                      </a:r>
                      <a:r>
                        <a:rPr sz="1000" b="1" i="1">
                          <a:latin typeface="Calibri"/>
                          <a:cs typeface="Calibri"/>
                        </a:rPr>
                        <a:t>Lire</a:t>
                      </a:r>
                      <a:r>
                        <a:rPr sz="1000" b="1" i="1" spc="-5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i="1" spc="-25">
                          <a:latin typeface="Calibri"/>
                          <a:cs typeface="Calibri"/>
                        </a:rPr>
                        <a:t>des</a:t>
                      </a:r>
                      <a:r>
                        <a:rPr sz="1000" b="1" i="1" spc="-10">
                          <a:latin typeface="Calibri"/>
                          <a:cs typeface="Calibri"/>
                        </a:rPr>
                        <a:t> textes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270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0AB68"/>
                    </a:solidFill>
                  </a:tcPr>
                </a:tc>
                <a:tc>
                  <a:txBody>
                    <a:bodyPr/>
                    <a:lstStyle/>
                    <a:p>
                      <a:pPr marL="106045" marR="99695" indent="31750">
                        <a:lnSpc>
                          <a:spcPct val="101200"/>
                        </a:lnSpc>
                        <a:spcBef>
                          <a:spcPts val="100"/>
                        </a:spcBef>
                      </a:pPr>
                      <a:r>
                        <a:rPr sz="1000" b="1" i="1" spc="-10">
                          <a:latin typeface="Calibri"/>
                          <a:cs typeface="Calibri"/>
                        </a:rPr>
                        <a:t>FR-Écrire </a:t>
                      </a:r>
                      <a:r>
                        <a:rPr sz="1000" b="1" i="1">
                          <a:latin typeface="Calibri"/>
                          <a:cs typeface="Calibri"/>
                        </a:rPr>
                        <a:t>des</a:t>
                      </a:r>
                      <a:r>
                        <a:rPr sz="1000" b="1" i="1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i="1" spc="-10">
                          <a:latin typeface="Calibri"/>
                          <a:cs typeface="Calibri"/>
                        </a:rPr>
                        <a:t>textes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27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0AB68"/>
                    </a:solidFill>
                  </a:tcPr>
                </a:tc>
                <a:tc>
                  <a:txBody>
                    <a:bodyPr/>
                    <a:lstStyle/>
                    <a:p>
                      <a:pPr marL="126364" marR="121285" indent="81915">
                        <a:lnSpc>
                          <a:spcPct val="101200"/>
                        </a:lnSpc>
                        <a:spcBef>
                          <a:spcPts val="100"/>
                        </a:spcBef>
                      </a:pPr>
                      <a:r>
                        <a:rPr sz="1000" b="1" i="1" spc="-10">
                          <a:latin typeface="Calibri"/>
                          <a:cs typeface="Calibri"/>
                        </a:rPr>
                        <a:t>Math- Résoudre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27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4AFFB9"/>
                    </a:solidFill>
                  </a:tcPr>
                </a:tc>
                <a:tc>
                  <a:txBody>
                    <a:bodyPr/>
                    <a:lstStyle/>
                    <a:p>
                      <a:pPr marL="109220" marR="100965" indent="99060">
                        <a:lnSpc>
                          <a:spcPct val="101200"/>
                        </a:lnSpc>
                        <a:spcBef>
                          <a:spcPts val="100"/>
                        </a:spcBef>
                      </a:pPr>
                      <a:r>
                        <a:rPr sz="1000" b="1" i="1" spc="-10">
                          <a:latin typeface="Calibri"/>
                          <a:cs typeface="Calibri"/>
                        </a:rPr>
                        <a:t>Math- Raisonner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27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4AFF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7804">
                <a:tc>
                  <a:txBody>
                    <a:bodyPr/>
                    <a:lstStyle/>
                    <a:p>
                      <a:pPr marL="67945">
                        <a:lnSpc>
                          <a:spcPts val="1070"/>
                        </a:lnSpc>
                      </a:pPr>
                      <a:r>
                        <a:rPr sz="1650" b="1" spc="-37" baseline="-20202">
                          <a:latin typeface="Calibri"/>
                          <a:cs typeface="Calibri"/>
                        </a:rPr>
                        <a:t>1</a:t>
                      </a:r>
                      <a:r>
                        <a:rPr sz="700" b="1" spc="-25">
                          <a:latin typeface="Calibri"/>
                          <a:cs typeface="Calibri"/>
                        </a:rPr>
                        <a:t>re</a:t>
                      </a:r>
                      <a:endParaRPr sz="7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92,2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90,9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91,9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92,2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0185">
                <a:tc>
                  <a:txBody>
                    <a:bodyPr/>
                    <a:lstStyle/>
                    <a:p>
                      <a:pPr marL="67945">
                        <a:lnSpc>
                          <a:spcPts val="1025"/>
                        </a:lnSpc>
                      </a:pPr>
                      <a:r>
                        <a:rPr sz="1650" b="1" spc="-37" baseline="-20202">
                          <a:latin typeface="Calibri"/>
                          <a:cs typeface="Calibri"/>
                        </a:rPr>
                        <a:t>2</a:t>
                      </a:r>
                      <a:r>
                        <a:rPr sz="700" b="1" spc="-25">
                          <a:latin typeface="Calibri"/>
                          <a:cs typeface="Calibri"/>
                        </a:rPr>
                        <a:t>e</a:t>
                      </a:r>
                      <a:endParaRPr sz="7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94,6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86,5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93,0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94,6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67945">
                        <a:lnSpc>
                          <a:spcPts val="1035"/>
                        </a:lnSpc>
                      </a:pPr>
                      <a:r>
                        <a:rPr sz="1650" b="1" spc="-37" baseline="-20202">
                          <a:latin typeface="Calibri"/>
                          <a:cs typeface="Calibri"/>
                        </a:rPr>
                        <a:t>3</a:t>
                      </a:r>
                      <a:r>
                        <a:rPr sz="700" b="1" spc="-25">
                          <a:latin typeface="Calibri"/>
                          <a:cs typeface="Calibri"/>
                        </a:rPr>
                        <a:t>e</a:t>
                      </a:r>
                      <a:endParaRPr sz="7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94,5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97,3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95,9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95,9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67945">
                        <a:lnSpc>
                          <a:spcPts val="1035"/>
                        </a:lnSpc>
                      </a:pPr>
                      <a:r>
                        <a:rPr sz="1650" b="1" spc="-37" baseline="-20202">
                          <a:latin typeface="Calibri"/>
                          <a:cs typeface="Calibri"/>
                        </a:rPr>
                        <a:t>4</a:t>
                      </a:r>
                      <a:r>
                        <a:rPr sz="700" b="1" spc="-25">
                          <a:latin typeface="Calibri"/>
                          <a:cs typeface="Calibri"/>
                        </a:rPr>
                        <a:t>e</a:t>
                      </a:r>
                      <a:endParaRPr sz="7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90,1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94,4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200" spc="-10">
                          <a:latin typeface="Calibri"/>
                          <a:cs typeface="Calibri"/>
                        </a:rPr>
                        <a:t>100,0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98,6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67945">
                        <a:lnSpc>
                          <a:spcPts val="1025"/>
                        </a:lnSpc>
                      </a:pPr>
                      <a:r>
                        <a:rPr sz="1650" b="1" spc="-37" baseline="-20202">
                          <a:latin typeface="Calibri"/>
                          <a:cs typeface="Calibri"/>
                        </a:rPr>
                        <a:t>5</a:t>
                      </a:r>
                      <a:r>
                        <a:rPr sz="700" b="1" spc="-25">
                          <a:latin typeface="Calibri"/>
                          <a:cs typeface="Calibri"/>
                        </a:rPr>
                        <a:t>e</a:t>
                      </a:r>
                      <a:endParaRPr sz="7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83,3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92,6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82,0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81,5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marL="67945">
                        <a:lnSpc>
                          <a:spcPts val="1025"/>
                        </a:lnSpc>
                      </a:pPr>
                      <a:r>
                        <a:rPr sz="1650" b="1" spc="-37" baseline="-20202">
                          <a:latin typeface="Calibri"/>
                          <a:cs typeface="Calibri"/>
                        </a:rPr>
                        <a:t>6</a:t>
                      </a:r>
                      <a:r>
                        <a:rPr sz="700" b="1" spc="-25">
                          <a:latin typeface="Calibri"/>
                          <a:cs typeface="Calibri"/>
                        </a:rPr>
                        <a:t>e</a:t>
                      </a:r>
                      <a:endParaRPr sz="7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92,0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94,0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95,8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92,0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542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1100" b="1" spc="-10">
                          <a:latin typeface="Calibri"/>
                          <a:cs typeface="Calibri"/>
                        </a:rPr>
                        <a:t>École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8496A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91,5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8496A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92,5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8496A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93,5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8496A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93,0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8496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5458680"/>
              </p:ext>
            </p:extLst>
          </p:nvPr>
        </p:nvGraphicFramePr>
        <p:xfrm>
          <a:off x="477647" y="1824838"/>
          <a:ext cx="3610609" cy="2319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32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6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80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05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18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95275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200" b="1" spc="-10">
                          <a:latin typeface="Calibri"/>
                          <a:cs typeface="Calibri"/>
                        </a:rPr>
                        <a:t>Français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69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19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31686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200" b="1" spc="-10">
                          <a:latin typeface="Calibri"/>
                          <a:cs typeface="Calibri"/>
                        </a:rPr>
                        <a:t>Mathématique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699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0764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33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19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0764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34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7490" marR="107314" indent="-123825">
                        <a:lnSpc>
                          <a:spcPct val="102200"/>
                        </a:lnSpc>
                        <a:spcBef>
                          <a:spcPts val="75"/>
                        </a:spcBef>
                      </a:pPr>
                      <a:r>
                        <a:rPr sz="1000" b="1" i="1" spc="-10">
                          <a:latin typeface="Calibri"/>
                          <a:cs typeface="Calibri"/>
                        </a:rPr>
                        <a:t>FR-</a:t>
                      </a:r>
                      <a:r>
                        <a:rPr sz="1000" b="1" i="1">
                          <a:latin typeface="Calibri"/>
                          <a:cs typeface="Calibri"/>
                        </a:rPr>
                        <a:t>Lire</a:t>
                      </a:r>
                      <a:r>
                        <a:rPr sz="1000" b="1" i="1" spc="-5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i="1" spc="-25">
                          <a:latin typeface="Calibri"/>
                          <a:cs typeface="Calibri"/>
                        </a:rPr>
                        <a:t>des</a:t>
                      </a:r>
                      <a:r>
                        <a:rPr sz="1000" b="1" i="1" spc="-10">
                          <a:latin typeface="Calibri"/>
                          <a:cs typeface="Calibri"/>
                        </a:rPr>
                        <a:t> textes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95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0AB68"/>
                    </a:solidFill>
                  </a:tcPr>
                </a:tc>
                <a:tc>
                  <a:txBody>
                    <a:bodyPr/>
                    <a:lstStyle/>
                    <a:p>
                      <a:pPr marL="128905" marR="121285" indent="31750">
                        <a:lnSpc>
                          <a:spcPct val="102200"/>
                        </a:lnSpc>
                        <a:spcBef>
                          <a:spcPts val="75"/>
                        </a:spcBef>
                      </a:pPr>
                      <a:r>
                        <a:rPr sz="1000" b="1" i="1" spc="-10">
                          <a:latin typeface="Calibri"/>
                          <a:cs typeface="Calibri"/>
                        </a:rPr>
                        <a:t>FR-Écrire </a:t>
                      </a:r>
                      <a:r>
                        <a:rPr sz="1000" b="1" i="1">
                          <a:latin typeface="Calibri"/>
                          <a:cs typeface="Calibri"/>
                        </a:rPr>
                        <a:t>des</a:t>
                      </a:r>
                      <a:r>
                        <a:rPr sz="1000" b="1" i="1" spc="-10">
                          <a:latin typeface="Calibri"/>
                          <a:cs typeface="Calibri"/>
                        </a:rPr>
                        <a:t> textes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0AB68"/>
                    </a:solidFill>
                  </a:tcPr>
                </a:tc>
                <a:tc>
                  <a:txBody>
                    <a:bodyPr/>
                    <a:lstStyle/>
                    <a:p>
                      <a:pPr marL="149225" marR="142240" indent="81915">
                        <a:lnSpc>
                          <a:spcPct val="102200"/>
                        </a:lnSpc>
                        <a:spcBef>
                          <a:spcPts val="75"/>
                        </a:spcBef>
                      </a:pPr>
                      <a:r>
                        <a:rPr sz="1000" b="1" i="1" spc="-10">
                          <a:latin typeface="Calibri"/>
                          <a:cs typeface="Calibri"/>
                        </a:rPr>
                        <a:t>Math- Résoudre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4AFFB9"/>
                    </a:solidFill>
                  </a:tcPr>
                </a:tc>
                <a:tc>
                  <a:txBody>
                    <a:bodyPr/>
                    <a:lstStyle/>
                    <a:p>
                      <a:pPr marL="133985" marR="123825" indent="99060">
                        <a:lnSpc>
                          <a:spcPct val="102200"/>
                        </a:lnSpc>
                        <a:spcBef>
                          <a:spcPts val="75"/>
                        </a:spcBef>
                      </a:pPr>
                      <a:r>
                        <a:rPr sz="1000" b="1" i="1" spc="-10">
                          <a:latin typeface="Calibri"/>
                          <a:cs typeface="Calibri"/>
                        </a:rPr>
                        <a:t>Math- Raisonner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4AFF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7804">
                <a:tc>
                  <a:txBody>
                    <a:bodyPr/>
                    <a:lstStyle/>
                    <a:p>
                      <a:pPr marL="68580">
                        <a:lnSpc>
                          <a:spcPts val="1085"/>
                        </a:lnSpc>
                      </a:pPr>
                      <a:r>
                        <a:rPr sz="1650" b="1" spc="-37" baseline="-20202">
                          <a:latin typeface="Calibri"/>
                          <a:cs typeface="Calibri"/>
                        </a:rPr>
                        <a:t>1</a:t>
                      </a:r>
                      <a:r>
                        <a:rPr sz="700" b="1" spc="-25">
                          <a:latin typeface="Calibri"/>
                          <a:cs typeface="Calibri"/>
                        </a:rPr>
                        <a:t>re</a:t>
                      </a:r>
                      <a:endParaRPr sz="7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96,6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86,2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96,6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98,3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68580">
                        <a:lnSpc>
                          <a:spcPts val="1025"/>
                        </a:lnSpc>
                      </a:pPr>
                      <a:r>
                        <a:rPr sz="1650" b="1" spc="-37" baseline="-20202">
                          <a:latin typeface="Calibri"/>
                          <a:cs typeface="Calibri"/>
                        </a:rPr>
                        <a:t>2</a:t>
                      </a:r>
                      <a:r>
                        <a:rPr sz="700" b="1" spc="-25">
                          <a:latin typeface="Calibri"/>
                          <a:cs typeface="Calibri"/>
                        </a:rPr>
                        <a:t>e</a:t>
                      </a:r>
                      <a:endParaRPr sz="7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98,0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89,8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95,9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91,8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68580">
                        <a:lnSpc>
                          <a:spcPts val="1025"/>
                        </a:lnSpc>
                      </a:pPr>
                      <a:r>
                        <a:rPr sz="1650" b="1" spc="-37" baseline="-20202">
                          <a:latin typeface="Calibri"/>
                          <a:cs typeface="Calibri"/>
                        </a:rPr>
                        <a:t>3</a:t>
                      </a:r>
                      <a:r>
                        <a:rPr sz="700" b="1" spc="-25">
                          <a:latin typeface="Calibri"/>
                          <a:cs typeface="Calibri"/>
                        </a:rPr>
                        <a:t>e</a:t>
                      </a:r>
                      <a:endParaRPr sz="7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93,9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90,9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92,4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93,9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0185">
                <a:tc>
                  <a:txBody>
                    <a:bodyPr/>
                    <a:lstStyle/>
                    <a:p>
                      <a:pPr marL="68580">
                        <a:lnSpc>
                          <a:spcPts val="1025"/>
                        </a:lnSpc>
                      </a:pPr>
                      <a:r>
                        <a:rPr sz="1650" b="1" spc="-37" baseline="-20202">
                          <a:latin typeface="Calibri"/>
                          <a:cs typeface="Calibri"/>
                        </a:rPr>
                        <a:t>4</a:t>
                      </a:r>
                      <a:r>
                        <a:rPr sz="700" b="1" spc="-25">
                          <a:latin typeface="Calibri"/>
                          <a:cs typeface="Calibri"/>
                        </a:rPr>
                        <a:t>e</a:t>
                      </a:r>
                      <a:endParaRPr sz="7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88,6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78,5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79,7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92,4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68580">
                        <a:lnSpc>
                          <a:spcPts val="1035"/>
                        </a:lnSpc>
                      </a:pPr>
                      <a:r>
                        <a:rPr sz="1650" b="1" spc="-37" baseline="-20202">
                          <a:latin typeface="Calibri"/>
                          <a:cs typeface="Calibri"/>
                        </a:rPr>
                        <a:t>5</a:t>
                      </a:r>
                      <a:r>
                        <a:rPr sz="700" b="1" spc="-25">
                          <a:latin typeface="Calibri"/>
                          <a:cs typeface="Calibri"/>
                        </a:rPr>
                        <a:t>e</a:t>
                      </a:r>
                      <a:endParaRPr sz="7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84,0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86,7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89,3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90,7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7804">
                <a:tc>
                  <a:txBody>
                    <a:bodyPr/>
                    <a:lstStyle/>
                    <a:p>
                      <a:pPr marL="68580">
                        <a:lnSpc>
                          <a:spcPts val="1025"/>
                        </a:lnSpc>
                      </a:pPr>
                      <a:r>
                        <a:rPr sz="1650" b="1" spc="-37" baseline="-20202">
                          <a:latin typeface="Calibri"/>
                          <a:cs typeface="Calibri"/>
                        </a:rPr>
                        <a:t>6</a:t>
                      </a:r>
                      <a:r>
                        <a:rPr sz="700" b="1" spc="-25">
                          <a:latin typeface="Calibri"/>
                          <a:cs typeface="Calibri"/>
                        </a:rPr>
                        <a:t>e</a:t>
                      </a:r>
                      <a:endParaRPr sz="7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87,0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98,6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88,4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92,8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352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1100" b="1" spc="-10">
                          <a:latin typeface="Calibri"/>
                          <a:cs typeface="Calibri"/>
                        </a:rPr>
                        <a:t>École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27939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8496A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90,7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8496A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88,1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8496A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89,6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8496A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200" spc="-20">
                          <a:latin typeface="Calibri"/>
                          <a:cs typeface="Calibri"/>
                        </a:rPr>
                        <a:t>93,2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8496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10033634" y="1341882"/>
            <a:ext cx="858519" cy="210314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97155">
              <a:lnSpc>
                <a:spcPct val="100000"/>
              </a:lnSpc>
              <a:spcBef>
                <a:spcPts val="320"/>
              </a:spcBef>
            </a:pPr>
            <a:r>
              <a:rPr sz="1100" spc="-10">
                <a:latin typeface="Trebuchet MS"/>
                <a:cs typeface="Trebuchet MS"/>
              </a:rPr>
              <a:t>202</a:t>
            </a:r>
            <a:r>
              <a:rPr lang="fr-CA" sz="1100" spc="-10">
                <a:latin typeface="Trebuchet MS"/>
                <a:cs typeface="Trebuchet MS"/>
              </a:rPr>
              <a:t>4</a:t>
            </a:r>
            <a:r>
              <a:rPr sz="1100" spc="-10">
                <a:latin typeface="Trebuchet MS"/>
                <a:cs typeface="Trebuchet MS"/>
              </a:rPr>
              <a:t>-</a:t>
            </a:r>
            <a:r>
              <a:rPr sz="1100" spc="-20">
                <a:latin typeface="Trebuchet MS"/>
                <a:cs typeface="Trebuchet MS"/>
              </a:rPr>
              <a:t>202</a:t>
            </a:r>
            <a:r>
              <a:rPr lang="fr-CA" sz="1100" spc="-20">
                <a:latin typeface="Trebuchet MS"/>
                <a:cs typeface="Trebuchet MS"/>
              </a:rPr>
              <a:t>5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114550" y="1358391"/>
            <a:ext cx="858519" cy="21095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95250">
              <a:lnSpc>
                <a:spcPct val="100000"/>
              </a:lnSpc>
              <a:spcBef>
                <a:spcPts val="325"/>
              </a:spcBef>
            </a:pPr>
            <a:r>
              <a:rPr sz="1100" spc="-10">
                <a:latin typeface="Trebuchet MS"/>
                <a:cs typeface="Trebuchet MS"/>
              </a:rPr>
              <a:t>202</a:t>
            </a:r>
            <a:r>
              <a:rPr lang="fr-CA" sz="1100" spc="-10">
                <a:latin typeface="Trebuchet MS"/>
                <a:cs typeface="Trebuchet MS"/>
              </a:rPr>
              <a:t>1-2022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185534" y="1342516"/>
            <a:ext cx="858519" cy="211596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97155">
              <a:lnSpc>
                <a:spcPct val="100000"/>
              </a:lnSpc>
              <a:spcBef>
                <a:spcPts val="330"/>
              </a:spcBef>
            </a:pPr>
            <a:r>
              <a:rPr sz="1100" spc="-10">
                <a:latin typeface="Trebuchet MS"/>
                <a:cs typeface="Trebuchet MS"/>
              </a:rPr>
              <a:t>202</a:t>
            </a:r>
            <a:r>
              <a:rPr lang="fr-CA" sz="1100" spc="-10">
                <a:latin typeface="Trebuchet MS"/>
                <a:cs typeface="Trebuchet MS"/>
              </a:rPr>
              <a:t>2</a:t>
            </a:r>
            <a:r>
              <a:rPr sz="1100" spc="-10">
                <a:latin typeface="Trebuchet MS"/>
                <a:cs typeface="Trebuchet MS"/>
              </a:rPr>
              <a:t>-</a:t>
            </a:r>
            <a:r>
              <a:rPr sz="1100" spc="-20">
                <a:latin typeface="Trebuchet MS"/>
                <a:cs typeface="Trebuchet MS"/>
              </a:rPr>
              <a:t>202</a:t>
            </a:r>
            <a:r>
              <a:rPr lang="fr-CA" sz="1100" spc="-20">
                <a:latin typeface="Trebuchet MS"/>
                <a:cs typeface="Trebuchet MS"/>
              </a:rPr>
              <a:t>3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939154" y="4727828"/>
            <a:ext cx="89281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>
                <a:latin typeface="Trebuchet MS"/>
                <a:cs typeface="Trebuchet MS"/>
              </a:rPr>
              <a:t>Portrait</a:t>
            </a:r>
            <a:r>
              <a:rPr sz="1100" spc="-30">
                <a:latin typeface="Trebuchet MS"/>
                <a:cs typeface="Trebuchet MS"/>
              </a:rPr>
              <a:t> </a:t>
            </a:r>
            <a:r>
              <a:rPr sz="1100" spc="-10">
                <a:latin typeface="Trebuchet MS"/>
                <a:cs typeface="Trebuchet MS"/>
              </a:rPr>
              <a:t>école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065710" y="4988809"/>
            <a:ext cx="2639695" cy="1765995"/>
          </a:xfrm>
          <a:prstGeom prst="rect">
            <a:avLst/>
          </a:prstGeom>
          <a:ln w="28575">
            <a:solidFill>
              <a:srgbClr val="00AB68"/>
            </a:solidFill>
          </a:ln>
        </p:spPr>
        <p:txBody>
          <a:bodyPr vert="horz" wrap="square" lIns="0" tIns="52069" rIns="0" bIns="0" rtlCol="0">
            <a:spAutoFit/>
          </a:bodyPr>
          <a:lstStyle/>
          <a:p>
            <a:pPr marL="3175" algn="ctr">
              <a:lnSpc>
                <a:spcPts val="1295"/>
              </a:lnSpc>
              <a:spcBef>
                <a:spcPts val="409"/>
              </a:spcBef>
            </a:pPr>
            <a:r>
              <a:rPr sz="1100">
                <a:latin typeface="Trebuchet MS"/>
                <a:cs typeface="Trebuchet MS"/>
              </a:rPr>
              <a:t>Directions</a:t>
            </a:r>
            <a:r>
              <a:rPr sz="1100" spc="-30">
                <a:latin typeface="Trebuchet MS"/>
                <a:cs typeface="Trebuchet MS"/>
              </a:rPr>
              <a:t> </a:t>
            </a:r>
            <a:r>
              <a:rPr sz="1100" spc="-25">
                <a:latin typeface="Trebuchet MS"/>
                <a:cs typeface="Trebuchet MS"/>
              </a:rPr>
              <a:t>:2</a:t>
            </a:r>
            <a:endParaRPr lang="fr-CA" sz="1100" spc="-25">
              <a:latin typeface="Trebuchet MS"/>
              <a:cs typeface="Trebuchet MS"/>
            </a:endParaRPr>
          </a:p>
          <a:p>
            <a:pPr marL="3175" algn="ctr">
              <a:lnSpc>
                <a:spcPts val="1295"/>
              </a:lnSpc>
              <a:spcBef>
                <a:spcPts val="409"/>
              </a:spcBef>
            </a:pPr>
            <a:r>
              <a:rPr lang="fr-CA" sz="1100" spc="-25">
                <a:latin typeface="Trebuchet MS"/>
                <a:cs typeface="Trebuchet MS"/>
              </a:rPr>
              <a:t>Gestionnaires : 3</a:t>
            </a:r>
            <a:endParaRPr sz="1100">
              <a:latin typeface="Trebuchet MS"/>
              <a:cs typeface="Trebuchet MS"/>
            </a:endParaRPr>
          </a:p>
          <a:p>
            <a:pPr marL="1270" algn="ctr">
              <a:lnSpc>
                <a:spcPts val="1270"/>
              </a:lnSpc>
            </a:pPr>
            <a:r>
              <a:rPr lang="fr-CA" sz="1100">
                <a:latin typeface="Trebuchet MS"/>
                <a:cs typeface="Trebuchet MS"/>
              </a:rPr>
              <a:t>Titulaires</a:t>
            </a:r>
            <a:r>
              <a:rPr sz="1100" spc="-20">
                <a:latin typeface="Trebuchet MS"/>
                <a:cs typeface="Trebuchet MS"/>
              </a:rPr>
              <a:t> </a:t>
            </a:r>
            <a:r>
              <a:rPr sz="1100" spc="-25">
                <a:latin typeface="Trebuchet MS"/>
                <a:cs typeface="Trebuchet MS"/>
              </a:rPr>
              <a:t>:</a:t>
            </a:r>
            <a:r>
              <a:rPr lang="fr-CA" sz="1100" spc="-25">
                <a:latin typeface="Trebuchet MS"/>
                <a:cs typeface="Trebuchet MS"/>
              </a:rPr>
              <a:t>28</a:t>
            </a:r>
            <a:endParaRPr sz="1100">
              <a:latin typeface="Trebuchet MS"/>
              <a:cs typeface="Trebuchet MS"/>
            </a:endParaRPr>
          </a:p>
          <a:p>
            <a:pPr marL="2540" algn="ctr">
              <a:lnSpc>
                <a:spcPts val="1280"/>
              </a:lnSpc>
            </a:pPr>
            <a:r>
              <a:rPr lang="fr-CA" sz="1100">
                <a:latin typeface="Trebuchet MS"/>
                <a:cs typeface="Trebuchet MS"/>
              </a:rPr>
              <a:t>Spécialistes</a:t>
            </a:r>
            <a:r>
              <a:rPr sz="1100" spc="-80">
                <a:latin typeface="Trebuchet MS"/>
                <a:cs typeface="Trebuchet MS"/>
              </a:rPr>
              <a:t> </a:t>
            </a:r>
            <a:r>
              <a:rPr sz="1100" spc="-25">
                <a:latin typeface="Trebuchet MS"/>
                <a:cs typeface="Trebuchet MS"/>
              </a:rPr>
              <a:t>:7</a:t>
            </a:r>
            <a:endParaRPr sz="1100">
              <a:latin typeface="Trebuchet MS"/>
              <a:cs typeface="Trebuchet MS"/>
            </a:endParaRPr>
          </a:p>
          <a:p>
            <a:pPr marL="1270" algn="ctr">
              <a:lnSpc>
                <a:spcPts val="1280"/>
              </a:lnSpc>
            </a:pPr>
            <a:r>
              <a:rPr lang="fr-CA" sz="1100">
                <a:latin typeface="Trebuchet MS"/>
                <a:cs typeface="Trebuchet MS"/>
              </a:rPr>
              <a:t>Enseignante</a:t>
            </a:r>
            <a:r>
              <a:rPr sz="1100" spc="-65">
                <a:latin typeface="Trebuchet MS"/>
                <a:cs typeface="Trebuchet MS"/>
              </a:rPr>
              <a:t> </a:t>
            </a:r>
            <a:r>
              <a:rPr lang="fr-CA" sz="1100">
                <a:latin typeface="Trebuchet MS"/>
                <a:cs typeface="Trebuchet MS"/>
              </a:rPr>
              <a:t>orthopédagogues</a:t>
            </a:r>
            <a:r>
              <a:rPr sz="1100" spc="-65">
                <a:latin typeface="Trebuchet MS"/>
                <a:cs typeface="Trebuchet MS"/>
              </a:rPr>
              <a:t> </a:t>
            </a:r>
            <a:r>
              <a:rPr sz="1100" spc="-25">
                <a:latin typeface="Trebuchet MS"/>
                <a:cs typeface="Trebuchet MS"/>
              </a:rPr>
              <a:t>:</a:t>
            </a:r>
            <a:r>
              <a:rPr lang="fr-CA" sz="1100" spc="-25">
                <a:latin typeface="Trebuchet MS"/>
                <a:cs typeface="Trebuchet MS"/>
              </a:rPr>
              <a:t> 3</a:t>
            </a:r>
            <a:endParaRPr sz="1100">
              <a:latin typeface="Trebuchet MS"/>
              <a:cs typeface="Trebuchet MS"/>
            </a:endParaRPr>
          </a:p>
          <a:p>
            <a:pPr marL="1270" algn="ctr">
              <a:lnSpc>
                <a:spcPts val="1280"/>
              </a:lnSpc>
            </a:pPr>
            <a:r>
              <a:rPr sz="1100">
                <a:latin typeface="Trebuchet MS"/>
                <a:cs typeface="Trebuchet MS"/>
              </a:rPr>
              <a:t>TES</a:t>
            </a:r>
            <a:r>
              <a:rPr sz="1100" spc="-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:</a:t>
            </a:r>
            <a:r>
              <a:rPr sz="1100" spc="5">
                <a:latin typeface="Trebuchet MS"/>
                <a:cs typeface="Trebuchet MS"/>
              </a:rPr>
              <a:t> </a:t>
            </a:r>
            <a:r>
              <a:rPr sz="1100" spc="-25">
                <a:latin typeface="Trebuchet MS"/>
                <a:cs typeface="Trebuchet MS"/>
              </a:rPr>
              <a:t>12</a:t>
            </a:r>
            <a:endParaRPr sz="1100">
              <a:latin typeface="Trebuchet MS"/>
              <a:cs typeface="Trebuchet MS"/>
            </a:endParaRPr>
          </a:p>
          <a:p>
            <a:pPr marL="2540" algn="ctr">
              <a:lnSpc>
                <a:spcPts val="1280"/>
              </a:lnSpc>
            </a:pPr>
            <a:r>
              <a:rPr lang="fr-CA" sz="1100">
                <a:latin typeface="Trebuchet MS"/>
                <a:cs typeface="Trebuchet MS"/>
              </a:rPr>
              <a:t>Préposées</a:t>
            </a:r>
            <a:r>
              <a:rPr sz="1100" spc="-2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:</a:t>
            </a:r>
            <a:r>
              <a:rPr sz="1100" spc="-15">
                <a:latin typeface="Trebuchet MS"/>
                <a:cs typeface="Trebuchet MS"/>
              </a:rPr>
              <a:t> </a:t>
            </a:r>
            <a:r>
              <a:rPr sz="1100" spc="-25">
                <a:latin typeface="Trebuchet MS"/>
                <a:cs typeface="Trebuchet MS"/>
              </a:rPr>
              <a:t>1</a:t>
            </a:r>
            <a:r>
              <a:rPr lang="fr-CA" sz="1100" spc="-25">
                <a:latin typeface="Trebuchet MS"/>
                <a:cs typeface="Trebuchet MS"/>
              </a:rPr>
              <a:t>2</a:t>
            </a:r>
            <a:endParaRPr sz="1100">
              <a:latin typeface="Trebuchet MS"/>
              <a:cs typeface="Trebuchet MS"/>
            </a:endParaRPr>
          </a:p>
          <a:p>
            <a:pPr marL="3175" algn="ctr">
              <a:lnSpc>
                <a:spcPts val="1280"/>
              </a:lnSpc>
            </a:pPr>
            <a:r>
              <a:rPr lang="fr-CA" sz="1100">
                <a:latin typeface="Trebuchet MS"/>
                <a:cs typeface="Trebuchet MS"/>
              </a:rPr>
              <a:t>Secrétaires</a:t>
            </a:r>
            <a:r>
              <a:rPr sz="1100" spc="-40">
                <a:latin typeface="Trebuchet MS"/>
                <a:cs typeface="Trebuchet MS"/>
              </a:rPr>
              <a:t> </a:t>
            </a:r>
            <a:r>
              <a:rPr sz="1100" spc="-25">
                <a:latin typeface="Trebuchet MS"/>
                <a:cs typeface="Trebuchet MS"/>
              </a:rPr>
              <a:t>:</a:t>
            </a:r>
            <a:r>
              <a:rPr lang="fr-CA" sz="1100" spc="-25">
                <a:latin typeface="Trebuchet MS"/>
                <a:cs typeface="Trebuchet MS"/>
              </a:rPr>
              <a:t> </a:t>
            </a:r>
            <a:r>
              <a:rPr sz="1100" spc="-25">
                <a:latin typeface="Trebuchet MS"/>
                <a:cs typeface="Trebuchet MS"/>
              </a:rPr>
              <a:t>2</a:t>
            </a:r>
            <a:endParaRPr sz="1100">
              <a:latin typeface="Trebuchet MS"/>
              <a:cs typeface="Trebuchet MS"/>
            </a:endParaRPr>
          </a:p>
          <a:p>
            <a:pPr marL="349250" marR="338455" indent="-1905" algn="ctr">
              <a:lnSpc>
                <a:spcPct val="96800"/>
              </a:lnSpc>
              <a:spcBef>
                <a:spcPts val="25"/>
              </a:spcBef>
            </a:pPr>
            <a:r>
              <a:rPr lang="fr-CA" sz="1100">
                <a:latin typeface="Trebuchet MS"/>
                <a:cs typeface="Trebuchet MS"/>
              </a:rPr>
              <a:t>Employés</a:t>
            </a:r>
            <a:r>
              <a:rPr sz="1100" spc="-25">
                <a:latin typeface="Trebuchet MS"/>
                <a:cs typeface="Trebuchet MS"/>
              </a:rPr>
              <a:t> </a:t>
            </a:r>
            <a:r>
              <a:rPr lang="fr-CA" sz="1100">
                <a:latin typeface="Trebuchet MS"/>
                <a:cs typeface="Trebuchet MS"/>
              </a:rPr>
              <a:t>d’entretien</a:t>
            </a:r>
            <a:r>
              <a:rPr sz="1100" spc="-3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:</a:t>
            </a:r>
            <a:r>
              <a:rPr sz="1100" spc="-15">
                <a:latin typeface="Trebuchet MS"/>
                <a:cs typeface="Trebuchet MS"/>
              </a:rPr>
              <a:t> </a:t>
            </a:r>
            <a:r>
              <a:rPr sz="1100" spc="-50">
                <a:latin typeface="Trebuchet MS"/>
                <a:cs typeface="Trebuchet MS"/>
              </a:rPr>
              <a:t>2 </a:t>
            </a:r>
            <a:r>
              <a:rPr lang="fr-CA" sz="1100">
                <a:latin typeface="Trebuchet MS"/>
                <a:cs typeface="Trebuchet MS"/>
              </a:rPr>
              <a:t>Employés</a:t>
            </a:r>
            <a:r>
              <a:rPr sz="1100" spc="-25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service</a:t>
            </a:r>
            <a:r>
              <a:rPr sz="1100" spc="-2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de</a:t>
            </a:r>
            <a:r>
              <a:rPr sz="1100" spc="-15">
                <a:latin typeface="Trebuchet MS"/>
                <a:cs typeface="Trebuchet MS"/>
              </a:rPr>
              <a:t> </a:t>
            </a:r>
            <a:r>
              <a:rPr lang="fr-CA" sz="1100">
                <a:latin typeface="Trebuchet MS"/>
                <a:cs typeface="Trebuchet MS"/>
              </a:rPr>
              <a:t>garde</a:t>
            </a:r>
            <a:r>
              <a:rPr sz="1100" spc="-20">
                <a:latin typeface="Trebuchet MS"/>
                <a:cs typeface="Trebuchet MS"/>
              </a:rPr>
              <a:t> </a:t>
            </a:r>
            <a:r>
              <a:rPr sz="1100">
                <a:latin typeface="Trebuchet MS"/>
                <a:cs typeface="Trebuchet MS"/>
              </a:rPr>
              <a:t>:</a:t>
            </a:r>
            <a:r>
              <a:rPr sz="1100" spc="-15">
                <a:latin typeface="Trebuchet MS"/>
                <a:cs typeface="Trebuchet MS"/>
              </a:rPr>
              <a:t> </a:t>
            </a:r>
            <a:r>
              <a:rPr sz="1100" spc="-25">
                <a:latin typeface="Trebuchet MS"/>
                <a:cs typeface="Trebuchet MS"/>
              </a:rPr>
              <a:t>22 </a:t>
            </a:r>
            <a:endParaRPr sz="1100">
              <a:latin typeface="Trebuchet MS"/>
              <a:cs typeface="Trebuchet MS"/>
            </a:endParaRPr>
          </a:p>
        </p:txBody>
      </p:sp>
      <p:graphicFrame>
        <p:nvGraphicFramePr>
          <p:cNvPr id="14" name="object 5">
            <a:extLst>
              <a:ext uri="{FF2B5EF4-FFF2-40B4-BE49-F238E27FC236}">
                <a16:creationId xmlns:a16="http://schemas.microsoft.com/office/drawing/2014/main" id="{14697B0D-0165-90B4-4BE3-1401E6D72E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4625429"/>
              </p:ext>
            </p:extLst>
          </p:nvPr>
        </p:nvGraphicFramePr>
        <p:xfrm>
          <a:off x="8473186" y="1824838"/>
          <a:ext cx="3428999" cy="23323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38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99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35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67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48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2895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48704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200" b="1" spc="-10">
                          <a:latin typeface="Calibri"/>
                          <a:cs typeface="Calibri"/>
                        </a:rPr>
                        <a:t>Français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143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19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7114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200" b="1" spc="-10">
                          <a:latin typeface="Calibri"/>
                          <a:cs typeface="Calibri"/>
                        </a:rPr>
                        <a:t>Mathématique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1435" marB="0">
                    <a:lnL w="63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0764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653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19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0764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25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3360" marR="84455" indent="-123825">
                        <a:lnSpc>
                          <a:spcPct val="101200"/>
                        </a:lnSpc>
                        <a:spcBef>
                          <a:spcPts val="100"/>
                        </a:spcBef>
                      </a:pPr>
                      <a:r>
                        <a:rPr sz="1000" b="1" i="1" spc="-10">
                          <a:latin typeface="Calibri"/>
                          <a:cs typeface="Calibri"/>
                        </a:rPr>
                        <a:t>FR-</a:t>
                      </a:r>
                      <a:r>
                        <a:rPr sz="1000" b="1" i="1">
                          <a:latin typeface="Calibri"/>
                          <a:cs typeface="Calibri"/>
                        </a:rPr>
                        <a:t>Lire</a:t>
                      </a:r>
                      <a:r>
                        <a:rPr sz="1000" b="1" i="1" spc="-5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i="1" spc="-25">
                          <a:latin typeface="Calibri"/>
                          <a:cs typeface="Calibri"/>
                        </a:rPr>
                        <a:t>des</a:t>
                      </a:r>
                      <a:r>
                        <a:rPr sz="1000" b="1" i="1" spc="-10">
                          <a:latin typeface="Calibri"/>
                          <a:cs typeface="Calibri"/>
                        </a:rPr>
                        <a:t> textes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270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0AB68"/>
                    </a:solidFill>
                  </a:tcPr>
                </a:tc>
                <a:tc>
                  <a:txBody>
                    <a:bodyPr/>
                    <a:lstStyle/>
                    <a:p>
                      <a:pPr marL="106045" marR="99695" indent="31750">
                        <a:lnSpc>
                          <a:spcPct val="101200"/>
                        </a:lnSpc>
                        <a:spcBef>
                          <a:spcPts val="100"/>
                        </a:spcBef>
                      </a:pPr>
                      <a:r>
                        <a:rPr sz="1000" b="1" i="1" spc="-10">
                          <a:latin typeface="Calibri"/>
                          <a:cs typeface="Calibri"/>
                        </a:rPr>
                        <a:t>FR-Écrire </a:t>
                      </a:r>
                      <a:r>
                        <a:rPr sz="1000" b="1" i="1">
                          <a:latin typeface="Calibri"/>
                          <a:cs typeface="Calibri"/>
                        </a:rPr>
                        <a:t>des</a:t>
                      </a:r>
                      <a:r>
                        <a:rPr sz="1000" b="1" i="1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i="1" spc="-10">
                          <a:latin typeface="Calibri"/>
                          <a:cs typeface="Calibri"/>
                        </a:rPr>
                        <a:t>textes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27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0AB68"/>
                    </a:solidFill>
                  </a:tcPr>
                </a:tc>
                <a:tc>
                  <a:txBody>
                    <a:bodyPr/>
                    <a:lstStyle/>
                    <a:p>
                      <a:pPr marL="126364" marR="121285" indent="81915">
                        <a:lnSpc>
                          <a:spcPct val="101200"/>
                        </a:lnSpc>
                        <a:spcBef>
                          <a:spcPts val="100"/>
                        </a:spcBef>
                      </a:pPr>
                      <a:r>
                        <a:rPr sz="1000" b="1" i="1" spc="-10">
                          <a:latin typeface="Calibri"/>
                          <a:cs typeface="Calibri"/>
                        </a:rPr>
                        <a:t>Math- Résoudre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27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4AFFB9"/>
                    </a:solidFill>
                  </a:tcPr>
                </a:tc>
                <a:tc>
                  <a:txBody>
                    <a:bodyPr/>
                    <a:lstStyle/>
                    <a:p>
                      <a:pPr marL="109220" marR="100965" indent="99060">
                        <a:lnSpc>
                          <a:spcPct val="101200"/>
                        </a:lnSpc>
                        <a:spcBef>
                          <a:spcPts val="100"/>
                        </a:spcBef>
                      </a:pPr>
                      <a:r>
                        <a:rPr sz="1000" b="1" i="1" spc="-10">
                          <a:latin typeface="Calibri"/>
                          <a:cs typeface="Calibri"/>
                        </a:rPr>
                        <a:t>Math- Raisonner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27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4AFF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7804">
                <a:tc>
                  <a:txBody>
                    <a:bodyPr/>
                    <a:lstStyle/>
                    <a:p>
                      <a:pPr marL="67945">
                        <a:lnSpc>
                          <a:spcPts val="1070"/>
                        </a:lnSpc>
                      </a:pPr>
                      <a:r>
                        <a:rPr sz="1650" b="1" spc="-37" baseline="-20202">
                          <a:latin typeface="Calibri"/>
                          <a:cs typeface="Calibri"/>
                        </a:rPr>
                        <a:t>1</a:t>
                      </a:r>
                      <a:r>
                        <a:rPr sz="700" b="1" spc="-25">
                          <a:latin typeface="Calibri"/>
                          <a:cs typeface="Calibri"/>
                        </a:rPr>
                        <a:t>re</a:t>
                      </a:r>
                      <a:endParaRPr sz="7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0185">
                <a:tc>
                  <a:txBody>
                    <a:bodyPr/>
                    <a:lstStyle/>
                    <a:p>
                      <a:pPr marL="67945">
                        <a:lnSpc>
                          <a:spcPts val="1025"/>
                        </a:lnSpc>
                      </a:pPr>
                      <a:r>
                        <a:rPr sz="1650" b="1" spc="-37" baseline="-20202">
                          <a:latin typeface="Calibri"/>
                          <a:cs typeface="Calibri"/>
                        </a:rPr>
                        <a:t>2</a:t>
                      </a:r>
                      <a:r>
                        <a:rPr sz="700" b="1" spc="-25">
                          <a:latin typeface="Calibri"/>
                          <a:cs typeface="Calibri"/>
                        </a:rPr>
                        <a:t>e</a:t>
                      </a:r>
                      <a:endParaRPr sz="7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67945">
                        <a:lnSpc>
                          <a:spcPts val="1035"/>
                        </a:lnSpc>
                      </a:pPr>
                      <a:r>
                        <a:rPr sz="1650" b="1" spc="-37" baseline="-20202">
                          <a:latin typeface="Calibri"/>
                          <a:cs typeface="Calibri"/>
                        </a:rPr>
                        <a:t>3</a:t>
                      </a:r>
                      <a:r>
                        <a:rPr sz="700" b="1" spc="-25">
                          <a:latin typeface="Calibri"/>
                          <a:cs typeface="Calibri"/>
                        </a:rPr>
                        <a:t>e</a:t>
                      </a:r>
                      <a:endParaRPr sz="7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67945">
                        <a:lnSpc>
                          <a:spcPts val="1035"/>
                        </a:lnSpc>
                      </a:pPr>
                      <a:r>
                        <a:rPr sz="1650" b="1" spc="-37" baseline="-20202">
                          <a:latin typeface="Calibri"/>
                          <a:cs typeface="Calibri"/>
                        </a:rPr>
                        <a:t>4</a:t>
                      </a:r>
                      <a:r>
                        <a:rPr sz="700" b="1" spc="-25">
                          <a:latin typeface="Calibri"/>
                          <a:cs typeface="Calibri"/>
                        </a:rPr>
                        <a:t>e</a:t>
                      </a:r>
                      <a:endParaRPr sz="7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454">
                <a:tc>
                  <a:txBody>
                    <a:bodyPr/>
                    <a:lstStyle/>
                    <a:p>
                      <a:pPr marL="67945">
                        <a:lnSpc>
                          <a:spcPts val="1025"/>
                        </a:lnSpc>
                      </a:pPr>
                      <a:r>
                        <a:rPr sz="1650" b="1" spc="-37" baseline="-20202">
                          <a:latin typeface="Calibri"/>
                          <a:cs typeface="Calibri"/>
                        </a:rPr>
                        <a:t>5</a:t>
                      </a:r>
                      <a:r>
                        <a:rPr sz="700" b="1" spc="-25">
                          <a:latin typeface="Calibri"/>
                          <a:cs typeface="Calibri"/>
                        </a:rPr>
                        <a:t>e</a:t>
                      </a:r>
                      <a:endParaRPr sz="7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marL="67945">
                        <a:lnSpc>
                          <a:spcPts val="1025"/>
                        </a:lnSpc>
                      </a:pPr>
                      <a:r>
                        <a:rPr sz="1650" b="1" spc="-37" baseline="-20202">
                          <a:latin typeface="Calibri"/>
                          <a:cs typeface="Calibri"/>
                        </a:rPr>
                        <a:t>6</a:t>
                      </a:r>
                      <a:r>
                        <a:rPr sz="700" b="1" spc="-25">
                          <a:latin typeface="Calibri"/>
                          <a:cs typeface="Calibri"/>
                        </a:rPr>
                        <a:t>e</a:t>
                      </a:r>
                      <a:endParaRPr sz="7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542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1100" b="1" spc="-10">
                          <a:latin typeface="Calibri"/>
                          <a:cs typeface="Calibri"/>
                        </a:rPr>
                        <a:t>École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8496A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8496A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8496A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8496A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8496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389869" y="511556"/>
            <a:ext cx="977265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>
                <a:latin typeface="Trebuchet MS"/>
                <a:cs typeface="Trebuchet MS"/>
              </a:rPr>
              <a:t>Logo</a:t>
            </a:r>
            <a:r>
              <a:rPr sz="1050" spc="3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de</a:t>
            </a:r>
            <a:r>
              <a:rPr sz="1050" spc="55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l’école</a:t>
            </a:r>
            <a:endParaRPr sz="105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1700" y="1110742"/>
            <a:ext cx="240601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>
                <a:solidFill>
                  <a:srgbClr val="00AB68"/>
                </a:solidFill>
                <a:latin typeface="Trebuchet MS"/>
                <a:cs typeface="Trebuchet MS"/>
              </a:rPr>
              <a:t>Enjeux de</a:t>
            </a:r>
            <a:r>
              <a:rPr sz="1600" spc="-15">
                <a:solidFill>
                  <a:srgbClr val="00AB68"/>
                </a:solidFill>
                <a:latin typeface="Trebuchet MS"/>
                <a:cs typeface="Trebuchet MS"/>
              </a:rPr>
              <a:t> </a:t>
            </a:r>
            <a:r>
              <a:rPr sz="1600" spc="-10">
                <a:solidFill>
                  <a:srgbClr val="00AB68"/>
                </a:solidFill>
                <a:latin typeface="Trebuchet MS"/>
                <a:cs typeface="Trebuchet MS"/>
              </a:rPr>
              <a:t>l’établissement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95985" y="1504822"/>
            <a:ext cx="11010900" cy="6350"/>
          </a:xfrm>
          <a:custGeom>
            <a:avLst/>
            <a:gdLst/>
            <a:ahLst/>
            <a:cxnLst/>
            <a:rect l="l" t="t" r="r" b="b"/>
            <a:pathLst>
              <a:path w="11010900" h="6350">
                <a:moveTo>
                  <a:pt x="11010900" y="0"/>
                </a:moveTo>
                <a:lnTo>
                  <a:pt x="0" y="0"/>
                </a:lnTo>
                <a:lnTo>
                  <a:pt x="0" y="6350"/>
                </a:lnTo>
                <a:lnTo>
                  <a:pt x="11010900" y="6350"/>
                </a:lnTo>
                <a:lnTo>
                  <a:pt x="110109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85845" y="2856601"/>
            <a:ext cx="10042095" cy="2973357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4439539" y="2286126"/>
            <a:ext cx="64262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>
                <a:latin typeface="Trebuchet MS"/>
                <a:cs typeface="Trebuchet MS"/>
              </a:rPr>
              <a:t>Enjeux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804395" y="6999484"/>
            <a:ext cx="97790" cy="18161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1050" spc="-50">
                <a:latin typeface="Trebuchet MS"/>
                <a:cs typeface="Trebuchet MS"/>
              </a:rPr>
              <a:t>6</a:t>
            </a:r>
            <a:endParaRPr sz="105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622160" y="2310511"/>
            <a:ext cx="114935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>
                <a:latin typeface="Trebuchet MS"/>
                <a:cs typeface="Trebuchet MS"/>
              </a:rPr>
              <a:t>Orientations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583673" y="2281554"/>
            <a:ext cx="85725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>
                <a:latin typeface="Trebuchet MS"/>
                <a:cs typeface="Trebuchet MS"/>
              </a:rPr>
              <a:t>Objectifs</a:t>
            </a:r>
            <a:endParaRPr sz="16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389869" y="511556"/>
            <a:ext cx="977265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>
                <a:latin typeface="Trebuchet MS"/>
                <a:cs typeface="Trebuchet MS"/>
              </a:rPr>
              <a:t>Logo</a:t>
            </a:r>
            <a:r>
              <a:rPr sz="1050" spc="3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de</a:t>
            </a:r>
            <a:r>
              <a:rPr sz="1050" spc="55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l’école</a:t>
            </a:r>
            <a:endParaRPr sz="105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1700" y="1109217"/>
            <a:ext cx="24047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>
                <a:solidFill>
                  <a:srgbClr val="00AB68"/>
                </a:solidFill>
                <a:latin typeface="Trebuchet MS"/>
                <a:cs typeface="Trebuchet MS"/>
              </a:rPr>
              <a:t>Projet</a:t>
            </a:r>
            <a:r>
              <a:rPr sz="1600" spc="-20">
                <a:solidFill>
                  <a:srgbClr val="00AB68"/>
                </a:solidFill>
                <a:latin typeface="Trebuchet MS"/>
                <a:cs typeface="Trebuchet MS"/>
              </a:rPr>
              <a:t> </a:t>
            </a:r>
            <a:r>
              <a:rPr sz="1600">
                <a:solidFill>
                  <a:srgbClr val="00AB68"/>
                </a:solidFill>
                <a:latin typeface="Trebuchet MS"/>
                <a:cs typeface="Trebuchet MS"/>
              </a:rPr>
              <a:t>éducatif</a:t>
            </a:r>
            <a:r>
              <a:rPr sz="1600" spc="-35">
                <a:solidFill>
                  <a:srgbClr val="00AB68"/>
                </a:solidFill>
                <a:latin typeface="Trebuchet MS"/>
                <a:cs typeface="Trebuchet MS"/>
              </a:rPr>
              <a:t> </a:t>
            </a:r>
            <a:r>
              <a:rPr sz="1600" spc="-10">
                <a:solidFill>
                  <a:srgbClr val="00AB68"/>
                </a:solidFill>
                <a:latin typeface="Trebuchet MS"/>
                <a:cs typeface="Trebuchet MS"/>
              </a:rPr>
              <a:t>2024-</a:t>
            </a:r>
            <a:r>
              <a:rPr sz="1600" spc="-20">
                <a:solidFill>
                  <a:srgbClr val="00AB68"/>
                </a:solidFill>
                <a:latin typeface="Trebuchet MS"/>
                <a:cs typeface="Trebuchet MS"/>
              </a:rPr>
              <a:t>2027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1700" y="1811782"/>
            <a:ext cx="10665460" cy="1598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>
                <a:latin typeface="Trebuchet MS"/>
                <a:cs typeface="Trebuchet MS"/>
              </a:rPr>
              <a:t>L’école</a:t>
            </a:r>
            <a:r>
              <a:rPr sz="1200" b="1" spc="-10">
                <a:latin typeface="Trebuchet MS"/>
                <a:cs typeface="Trebuchet MS"/>
              </a:rPr>
              <a:t> </a:t>
            </a:r>
            <a:r>
              <a:rPr sz="1200" b="1">
                <a:solidFill>
                  <a:srgbClr val="00AB68"/>
                </a:solidFill>
                <a:latin typeface="Trebuchet MS"/>
                <a:cs typeface="Trebuchet MS"/>
              </a:rPr>
              <a:t>Sacré-Coeur</a:t>
            </a:r>
            <a:r>
              <a:rPr sz="1200" b="1" spc="-10">
                <a:solidFill>
                  <a:srgbClr val="00AB68"/>
                </a:solidFill>
                <a:latin typeface="Trebuchet MS"/>
                <a:cs typeface="Trebuchet MS"/>
              </a:rPr>
              <a:t> </a:t>
            </a:r>
            <a:r>
              <a:rPr sz="1200" b="1">
                <a:latin typeface="Trebuchet MS"/>
                <a:cs typeface="Trebuchet MS"/>
              </a:rPr>
              <a:t>vous</a:t>
            </a:r>
            <a:r>
              <a:rPr sz="1200" b="1" spc="-15">
                <a:latin typeface="Trebuchet MS"/>
                <a:cs typeface="Trebuchet MS"/>
              </a:rPr>
              <a:t> </a:t>
            </a:r>
            <a:r>
              <a:rPr sz="1200" b="1">
                <a:latin typeface="Trebuchet MS"/>
                <a:cs typeface="Trebuchet MS"/>
              </a:rPr>
              <a:t>présente</a:t>
            </a:r>
            <a:r>
              <a:rPr sz="1200" b="1" spc="-15">
                <a:latin typeface="Trebuchet MS"/>
                <a:cs typeface="Trebuchet MS"/>
              </a:rPr>
              <a:t> </a:t>
            </a:r>
            <a:r>
              <a:rPr sz="1200" b="1">
                <a:latin typeface="Trebuchet MS"/>
                <a:cs typeface="Trebuchet MS"/>
              </a:rPr>
              <a:t>son</a:t>
            </a:r>
            <a:r>
              <a:rPr sz="1200" b="1" spc="-5">
                <a:latin typeface="Trebuchet MS"/>
                <a:cs typeface="Trebuchet MS"/>
              </a:rPr>
              <a:t> </a:t>
            </a:r>
            <a:r>
              <a:rPr sz="1200" b="1">
                <a:latin typeface="Trebuchet MS"/>
                <a:cs typeface="Trebuchet MS"/>
              </a:rPr>
              <a:t>projet</a:t>
            </a:r>
            <a:r>
              <a:rPr sz="1200" b="1" spc="-20">
                <a:latin typeface="Trebuchet MS"/>
                <a:cs typeface="Trebuchet MS"/>
              </a:rPr>
              <a:t> </a:t>
            </a:r>
            <a:r>
              <a:rPr sz="1200" b="1">
                <a:latin typeface="Trebuchet MS"/>
                <a:cs typeface="Trebuchet MS"/>
              </a:rPr>
              <a:t>éducatif</a:t>
            </a:r>
            <a:r>
              <a:rPr sz="1200" b="1" spc="-10">
                <a:latin typeface="Trebuchet MS"/>
                <a:cs typeface="Trebuchet MS"/>
              </a:rPr>
              <a:t> </a:t>
            </a:r>
            <a:r>
              <a:rPr sz="1200" b="1">
                <a:latin typeface="Trebuchet MS"/>
                <a:cs typeface="Trebuchet MS"/>
              </a:rPr>
              <a:t>pour</a:t>
            </a:r>
            <a:r>
              <a:rPr sz="1200" b="1" spc="-10">
                <a:latin typeface="Trebuchet MS"/>
                <a:cs typeface="Trebuchet MS"/>
              </a:rPr>
              <a:t> 2024-2027.</a:t>
            </a:r>
            <a:endParaRPr sz="1200">
              <a:latin typeface="Trebuchet MS"/>
              <a:cs typeface="Trebuchet MS"/>
            </a:endParaRPr>
          </a:p>
          <a:p>
            <a:pPr marL="12700" marR="149225">
              <a:lnSpc>
                <a:spcPct val="146900"/>
              </a:lnSpc>
              <a:spcBef>
                <a:spcPts val="890"/>
              </a:spcBef>
            </a:pPr>
            <a:r>
              <a:rPr sz="1050" spc="50">
                <a:latin typeface="Trebuchet MS"/>
                <a:cs typeface="Trebuchet MS"/>
              </a:rPr>
              <a:t>Dans</a:t>
            </a:r>
            <a:r>
              <a:rPr sz="1050" spc="3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le</a:t>
            </a:r>
            <a:r>
              <a:rPr sz="1050" spc="1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cadre de</a:t>
            </a:r>
            <a:r>
              <a:rPr sz="1050" spc="20">
                <a:latin typeface="Trebuchet MS"/>
                <a:cs typeface="Trebuchet MS"/>
              </a:rPr>
              <a:t> </a:t>
            </a:r>
            <a:r>
              <a:rPr sz="1050" spc="-20">
                <a:latin typeface="Trebuchet MS"/>
                <a:cs typeface="Trebuchet MS"/>
              </a:rPr>
              <a:t>la</a:t>
            </a:r>
            <a:r>
              <a:rPr sz="1050" spc="-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gestion</a:t>
            </a:r>
            <a:r>
              <a:rPr sz="1050" spc="-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axée</a:t>
            </a:r>
            <a:r>
              <a:rPr sz="1050" spc="1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sur</a:t>
            </a:r>
            <a:r>
              <a:rPr sz="1050" spc="-1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les</a:t>
            </a:r>
            <a:r>
              <a:rPr sz="1050" spc="5">
                <a:latin typeface="Trebuchet MS"/>
                <a:cs typeface="Trebuchet MS"/>
              </a:rPr>
              <a:t> </a:t>
            </a:r>
            <a:r>
              <a:rPr sz="1050" spc="-20">
                <a:latin typeface="Trebuchet MS"/>
                <a:cs typeface="Trebuchet MS"/>
              </a:rPr>
              <a:t>résultats,</a:t>
            </a:r>
            <a:r>
              <a:rPr sz="1050" spc="-15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l’établissement</a:t>
            </a:r>
            <a:r>
              <a:rPr sz="1050" spc="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d’enseignement</a:t>
            </a:r>
            <a:r>
              <a:rPr sz="1050" spc="2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a</a:t>
            </a:r>
            <a:r>
              <a:rPr sz="1050" spc="-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élaboré</a:t>
            </a:r>
            <a:r>
              <a:rPr sz="1050" spc="2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un </a:t>
            </a:r>
            <a:r>
              <a:rPr sz="1050" spc="-25">
                <a:latin typeface="Trebuchet MS"/>
                <a:cs typeface="Trebuchet MS"/>
              </a:rPr>
              <a:t>projet</a:t>
            </a:r>
            <a:r>
              <a:rPr sz="1050" spc="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éducatif qui</a:t>
            </a:r>
            <a:r>
              <a:rPr sz="1050" spc="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comprend</a:t>
            </a:r>
            <a:r>
              <a:rPr sz="1050" spc="75">
                <a:latin typeface="Trebuchet MS"/>
                <a:cs typeface="Trebuchet MS"/>
              </a:rPr>
              <a:t> </a:t>
            </a:r>
            <a:r>
              <a:rPr sz="1050" spc="55">
                <a:latin typeface="Trebuchet MS"/>
                <a:cs typeface="Trebuchet MS"/>
              </a:rPr>
              <a:t>des</a:t>
            </a:r>
            <a:r>
              <a:rPr sz="1050" spc="5">
                <a:latin typeface="Trebuchet MS"/>
                <a:cs typeface="Trebuchet MS"/>
              </a:rPr>
              <a:t> </a:t>
            </a:r>
            <a:r>
              <a:rPr sz="1050" spc="-30">
                <a:latin typeface="Trebuchet MS"/>
                <a:cs typeface="Trebuchet MS"/>
              </a:rPr>
              <a:t>enjeux,</a:t>
            </a:r>
            <a:r>
              <a:rPr sz="1050" spc="15">
                <a:latin typeface="Trebuchet MS"/>
                <a:cs typeface="Trebuchet MS"/>
              </a:rPr>
              <a:t> </a:t>
            </a:r>
            <a:r>
              <a:rPr sz="1050" spc="55">
                <a:latin typeface="Trebuchet MS"/>
                <a:cs typeface="Trebuchet MS"/>
              </a:rPr>
              <a:t>des</a:t>
            </a:r>
            <a:r>
              <a:rPr sz="1050" spc="10">
                <a:latin typeface="Trebuchet MS"/>
                <a:cs typeface="Trebuchet MS"/>
              </a:rPr>
              <a:t> </a:t>
            </a:r>
            <a:r>
              <a:rPr sz="1050" spc="-25">
                <a:latin typeface="Trebuchet MS"/>
                <a:cs typeface="Trebuchet MS"/>
              </a:rPr>
              <a:t>orientations,</a:t>
            </a:r>
            <a:r>
              <a:rPr sz="1050" spc="10">
                <a:latin typeface="Trebuchet MS"/>
                <a:cs typeface="Trebuchet MS"/>
              </a:rPr>
              <a:t> </a:t>
            </a:r>
            <a:r>
              <a:rPr sz="1050" spc="55">
                <a:latin typeface="Trebuchet MS"/>
                <a:cs typeface="Trebuchet MS"/>
              </a:rPr>
              <a:t>des</a:t>
            </a:r>
            <a:r>
              <a:rPr sz="1050" spc="10">
                <a:latin typeface="Trebuchet MS"/>
                <a:cs typeface="Trebuchet MS"/>
              </a:rPr>
              <a:t> </a:t>
            </a:r>
            <a:r>
              <a:rPr sz="1050" spc="-30">
                <a:latin typeface="Trebuchet MS"/>
                <a:cs typeface="Trebuchet MS"/>
              </a:rPr>
              <a:t>objectifs,</a:t>
            </a:r>
            <a:r>
              <a:rPr sz="1050">
                <a:latin typeface="Trebuchet MS"/>
                <a:cs typeface="Trebuchet MS"/>
              </a:rPr>
              <a:t> </a:t>
            </a:r>
            <a:r>
              <a:rPr sz="1050" spc="30">
                <a:latin typeface="Trebuchet MS"/>
                <a:cs typeface="Trebuchet MS"/>
              </a:rPr>
              <a:t>des </a:t>
            </a:r>
            <a:r>
              <a:rPr sz="1050">
                <a:latin typeface="Trebuchet MS"/>
                <a:cs typeface="Trebuchet MS"/>
              </a:rPr>
              <a:t>indicateurs</a:t>
            </a:r>
            <a:r>
              <a:rPr sz="1050" spc="25">
                <a:latin typeface="Trebuchet MS"/>
                <a:cs typeface="Trebuchet MS"/>
              </a:rPr>
              <a:t> </a:t>
            </a:r>
            <a:r>
              <a:rPr sz="1050" spc="-20">
                <a:latin typeface="Trebuchet MS"/>
                <a:cs typeface="Trebuchet MS"/>
              </a:rPr>
              <a:t>et</a:t>
            </a:r>
            <a:r>
              <a:rPr sz="1050" spc="30">
                <a:latin typeface="Trebuchet MS"/>
                <a:cs typeface="Trebuchet MS"/>
              </a:rPr>
              <a:t> </a:t>
            </a:r>
            <a:r>
              <a:rPr sz="1050" spc="50">
                <a:latin typeface="Trebuchet MS"/>
                <a:cs typeface="Trebuchet MS"/>
              </a:rPr>
              <a:t>des</a:t>
            </a:r>
            <a:r>
              <a:rPr sz="1050" spc="25">
                <a:latin typeface="Trebuchet MS"/>
                <a:cs typeface="Trebuchet MS"/>
              </a:rPr>
              <a:t> </a:t>
            </a:r>
            <a:r>
              <a:rPr sz="1050" spc="-20">
                <a:latin typeface="Trebuchet MS"/>
                <a:cs typeface="Trebuchet MS"/>
              </a:rPr>
              <a:t>cibles.</a:t>
            </a:r>
            <a:r>
              <a:rPr sz="1050" spc="25">
                <a:latin typeface="Trebuchet MS"/>
                <a:cs typeface="Trebuchet MS"/>
              </a:rPr>
              <a:t> </a:t>
            </a:r>
            <a:r>
              <a:rPr sz="1050" spc="-20">
                <a:latin typeface="Trebuchet MS"/>
                <a:cs typeface="Trebuchet MS"/>
              </a:rPr>
              <a:t>Il</a:t>
            </a:r>
            <a:r>
              <a:rPr sz="1050" spc="3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a</a:t>
            </a:r>
            <a:r>
              <a:rPr sz="1050" spc="1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communiqué</a:t>
            </a:r>
            <a:r>
              <a:rPr sz="1050" spc="3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ce</a:t>
            </a:r>
            <a:r>
              <a:rPr sz="1050" spc="35">
                <a:latin typeface="Trebuchet MS"/>
                <a:cs typeface="Trebuchet MS"/>
              </a:rPr>
              <a:t> </a:t>
            </a:r>
            <a:r>
              <a:rPr sz="1050" spc="-25">
                <a:latin typeface="Trebuchet MS"/>
                <a:cs typeface="Trebuchet MS"/>
              </a:rPr>
              <a:t>projet</a:t>
            </a:r>
            <a:r>
              <a:rPr sz="1050" spc="4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à</a:t>
            </a:r>
            <a:r>
              <a:rPr sz="1050" spc="15">
                <a:latin typeface="Trebuchet MS"/>
                <a:cs typeface="Trebuchet MS"/>
              </a:rPr>
              <a:t> </a:t>
            </a:r>
            <a:r>
              <a:rPr sz="1050" spc="-20">
                <a:latin typeface="Trebuchet MS"/>
                <a:cs typeface="Trebuchet MS"/>
              </a:rPr>
              <a:t>la</a:t>
            </a:r>
            <a:r>
              <a:rPr sz="1050" spc="1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communauté</a:t>
            </a:r>
            <a:r>
              <a:rPr sz="1050" spc="30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éducative.</a:t>
            </a:r>
            <a:endParaRPr sz="1050">
              <a:latin typeface="Trebuchet MS"/>
              <a:cs typeface="Trebuchet MS"/>
            </a:endParaRPr>
          </a:p>
          <a:p>
            <a:pPr marL="12700" marR="5080">
              <a:lnSpc>
                <a:spcPct val="147100"/>
              </a:lnSpc>
              <a:spcBef>
                <a:spcPts val="785"/>
              </a:spcBef>
            </a:pPr>
            <a:r>
              <a:rPr sz="1050" spc="65">
                <a:latin typeface="Trebuchet MS"/>
                <a:cs typeface="Trebuchet MS"/>
              </a:rPr>
              <a:t>Ce</a:t>
            </a:r>
            <a:r>
              <a:rPr sz="1050" spc="1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plan</a:t>
            </a:r>
            <a:r>
              <a:rPr sz="1050" spc="1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permet</a:t>
            </a:r>
            <a:r>
              <a:rPr sz="1050" spc="1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de suivre</a:t>
            </a:r>
            <a:r>
              <a:rPr sz="1050" spc="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la</a:t>
            </a:r>
            <a:r>
              <a:rPr sz="1050" spc="1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mise</a:t>
            </a:r>
            <a:r>
              <a:rPr sz="1050" spc="3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en œuvre</a:t>
            </a:r>
            <a:r>
              <a:rPr sz="1050" spc="30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d’actions</a:t>
            </a:r>
            <a:r>
              <a:rPr sz="1050" spc="25">
                <a:latin typeface="Trebuchet MS"/>
                <a:cs typeface="Trebuchet MS"/>
              </a:rPr>
              <a:t> </a:t>
            </a:r>
            <a:r>
              <a:rPr sz="1050" spc="-20">
                <a:latin typeface="Trebuchet MS"/>
                <a:cs typeface="Trebuchet MS"/>
              </a:rPr>
              <a:t>et</a:t>
            </a:r>
            <a:r>
              <a:rPr sz="1050" spc="2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favorise</a:t>
            </a:r>
            <a:r>
              <a:rPr sz="1050" spc="2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la</a:t>
            </a:r>
            <a:r>
              <a:rPr sz="1050" spc="1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collaboration</a:t>
            </a:r>
            <a:r>
              <a:rPr sz="1050" spc="5">
                <a:latin typeface="Trebuchet MS"/>
                <a:cs typeface="Trebuchet MS"/>
              </a:rPr>
              <a:t> </a:t>
            </a:r>
            <a:r>
              <a:rPr sz="1050" spc="55">
                <a:latin typeface="Trebuchet MS"/>
                <a:cs typeface="Trebuchet MS"/>
              </a:rPr>
              <a:t>des</a:t>
            </a:r>
            <a:r>
              <a:rPr sz="1050" spc="2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acteurs</a:t>
            </a:r>
            <a:r>
              <a:rPr sz="1050" spc="2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concernés</a:t>
            </a:r>
            <a:r>
              <a:rPr sz="1050" spc="-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dans</a:t>
            </a:r>
            <a:r>
              <a:rPr sz="1050" spc="1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un</a:t>
            </a:r>
            <a:r>
              <a:rPr sz="1050" spc="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but</a:t>
            </a:r>
            <a:r>
              <a:rPr sz="1050" spc="1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commun.</a:t>
            </a:r>
            <a:r>
              <a:rPr sz="1050" spc="3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Il</a:t>
            </a:r>
            <a:r>
              <a:rPr sz="1050" spc="5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est</a:t>
            </a:r>
            <a:r>
              <a:rPr sz="1050" spc="2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à</a:t>
            </a:r>
            <a:r>
              <a:rPr sz="1050" spc="5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noter</a:t>
            </a:r>
            <a:r>
              <a:rPr sz="1050" spc="1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que</a:t>
            </a:r>
            <a:r>
              <a:rPr sz="1050" spc="1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si</a:t>
            </a:r>
            <a:r>
              <a:rPr sz="1050" spc="1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un</a:t>
            </a:r>
            <a:r>
              <a:rPr sz="1050" spc="-1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moyen</a:t>
            </a:r>
            <a:r>
              <a:rPr sz="1050" spc="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pour</a:t>
            </a:r>
            <a:r>
              <a:rPr sz="1050" spc="1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la</a:t>
            </a:r>
            <a:r>
              <a:rPr sz="1050" spc="10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réalisation d’une</a:t>
            </a:r>
            <a:r>
              <a:rPr sz="1050" spc="2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action ne</a:t>
            </a:r>
            <a:r>
              <a:rPr sz="1050" spc="1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donne</a:t>
            </a:r>
            <a:r>
              <a:rPr sz="1050" spc="2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pas</a:t>
            </a:r>
            <a:r>
              <a:rPr sz="1050" spc="3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les</a:t>
            </a:r>
            <a:r>
              <a:rPr sz="1050" spc="1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résultats</a:t>
            </a:r>
            <a:r>
              <a:rPr sz="1050" spc="25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attendus,</a:t>
            </a:r>
            <a:r>
              <a:rPr sz="1050">
                <a:latin typeface="Trebuchet MS"/>
                <a:cs typeface="Trebuchet MS"/>
              </a:rPr>
              <a:t> la</a:t>
            </a:r>
            <a:r>
              <a:rPr sz="1050" spc="5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direction</a:t>
            </a:r>
            <a:r>
              <a:rPr sz="1050">
                <a:latin typeface="Trebuchet MS"/>
                <a:cs typeface="Trebuchet MS"/>
              </a:rPr>
              <a:t> de</a:t>
            </a:r>
            <a:r>
              <a:rPr sz="1050" spc="25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l’établissement</a:t>
            </a:r>
            <a:r>
              <a:rPr sz="1050" spc="55">
                <a:latin typeface="Trebuchet MS"/>
                <a:cs typeface="Trebuchet MS"/>
              </a:rPr>
              <a:t> </a:t>
            </a:r>
            <a:r>
              <a:rPr sz="1050" spc="-25">
                <a:latin typeface="Trebuchet MS"/>
                <a:cs typeface="Trebuchet MS"/>
              </a:rPr>
              <a:t>peut,</a:t>
            </a:r>
            <a:r>
              <a:rPr sz="1050">
                <a:latin typeface="Trebuchet MS"/>
                <a:cs typeface="Trebuchet MS"/>
              </a:rPr>
              <a:t> en accord</a:t>
            </a:r>
            <a:r>
              <a:rPr sz="1050" spc="2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avec</a:t>
            </a:r>
            <a:r>
              <a:rPr sz="1050" spc="5">
                <a:latin typeface="Trebuchet MS"/>
                <a:cs typeface="Trebuchet MS"/>
              </a:rPr>
              <a:t> </a:t>
            </a:r>
            <a:r>
              <a:rPr sz="1050" spc="-20">
                <a:latin typeface="Trebuchet MS"/>
                <a:cs typeface="Trebuchet MS"/>
              </a:rPr>
              <a:t>l’équipe</a:t>
            </a:r>
            <a:r>
              <a:rPr sz="1050" spc="25">
                <a:latin typeface="Trebuchet MS"/>
                <a:cs typeface="Trebuchet MS"/>
              </a:rPr>
              <a:t> </a:t>
            </a:r>
            <a:r>
              <a:rPr sz="1050" spc="50">
                <a:latin typeface="Trebuchet MS"/>
                <a:cs typeface="Trebuchet MS"/>
              </a:rPr>
              <a:t>des</a:t>
            </a:r>
            <a:r>
              <a:rPr sz="1050" spc="1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enseignants,</a:t>
            </a:r>
            <a:r>
              <a:rPr sz="1050" spc="4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apporter</a:t>
            </a:r>
            <a:r>
              <a:rPr sz="1050" spc="1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en cours</a:t>
            </a:r>
            <a:r>
              <a:rPr sz="1050" spc="2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de route</a:t>
            </a:r>
            <a:r>
              <a:rPr sz="1050" spc="2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les</a:t>
            </a:r>
            <a:r>
              <a:rPr sz="1050" spc="-5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changements </a:t>
            </a:r>
            <a:r>
              <a:rPr sz="1050" spc="-20">
                <a:latin typeface="Trebuchet MS"/>
                <a:cs typeface="Trebuchet MS"/>
              </a:rPr>
              <a:t>qu’elle</a:t>
            </a:r>
            <a:r>
              <a:rPr sz="1050" spc="9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juge</a:t>
            </a:r>
            <a:r>
              <a:rPr sz="1050" spc="9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nécessaires</a:t>
            </a:r>
            <a:r>
              <a:rPr sz="1050" spc="5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avec</a:t>
            </a:r>
            <a:r>
              <a:rPr sz="1050" spc="55">
                <a:latin typeface="Trebuchet MS"/>
                <a:cs typeface="Trebuchet MS"/>
              </a:rPr>
              <a:t> son</a:t>
            </a:r>
            <a:r>
              <a:rPr sz="1050" spc="65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équipe-</a:t>
            </a:r>
            <a:r>
              <a:rPr sz="1050" spc="-10">
                <a:latin typeface="Trebuchet MS"/>
                <a:cs typeface="Trebuchet MS"/>
              </a:rPr>
              <a:t>école.</a:t>
            </a:r>
            <a:endParaRPr sz="105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5985" y="1504822"/>
            <a:ext cx="11010900" cy="6350"/>
          </a:xfrm>
          <a:custGeom>
            <a:avLst/>
            <a:gdLst/>
            <a:ahLst/>
            <a:cxnLst/>
            <a:rect l="l" t="t" r="r" b="b"/>
            <a:pathLst>
              <a:path w="11010900" h="6350">
                <a:moveTo>
                  <a:pt x="11010900" y="0"/>
                </a:moveTo>
                <a:lnTo>
                  <a:pt x="0" y="0"/>
                </a:lnTo>
                <a:lnTo>
                  <a:pt x="0" y="6350"/>
                </a:lnTo>
                <a:lnTo>
                  <a:pt x="11010900" y="6350"/>
                </a:lnTo>
                <a:lnTo>
                  <a:pt x="110109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25"/>
              <a:t>7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985" y="1511935"/>
            <a:ext cx="11010900" cy="6350"/>
          </a:xfrm>
          <a:custGeom>
            <a:avLst/>
            <a:gdLst/>
            <a:ahLst/>
            <a:cxnLst/>
            <a:rect l="l" t="t" r="r" b="b"/>
            <a:pathLst>
              <a:path w="11010900" h="6350">
                <a:moveTo>
                  <a:pt x="11010900" y="0"/>
                </a:moveTo>
                <a:lnTo>
                  <a:pt x="0" y="0"/>
                </a:lnTo>
                <a:lnTo>
                  <a:pt x="0" y="6350"/>
                </a:lnTo>
                <a:lnTo>
                  <a:pt x="11010900" y="6350"/>
                </a:lnTo>
                <a:lnTo>
                  <a:pt x="110109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0389869" y="511556"/>
            <a:ext cx="977265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>
                <a:latin typeface="Trebuchet MS"/>
                <a:cs typeface="Trebuchet MS"/>
              </a:rPr>
              <a:t>Logo</a:t>
            </a:r>
            <a:r>
              <a:rPr sz="1050" spc="30">
                <a:latin typeface="Trebuchet MS"/>
                <a:cs typeface="Trebuchet MS"/>
              </a:rPr>
              <a:t> </a:t>
            </a:r>
            <a:r>
              <a:rPr sz="1050">
                <a:latin typeface="Trebuchet MS"/>
                <a:cs typeface="Trebuchet MS"/>
              </a:rPr>
              <a:t>de</a:t>
            </a:r>
            <a:r>
              <a:rPr sz="1050" spc="55">
                <a:latin typeface="Trebuchet MS"/>
                <a:cs typeface="Trebuchet MS"/>
              </a:rPr>
              <a:t> </a:t>
            </a:r>
            <a:r>
              <a:rPr sz="1050" spc="-10">
                <a:latin typeface="Trebuchet MS"/>
                <a:cs typeface="Trebuchet MS"/>
              </a:rPr>
              <a:t>l’école</a:t>
            </a:r>
            <a:endParaRPr sz="105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1700" y="1118361"/>
            <a:ext cx="375729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>
                <a:solidFill>
                  <a:srgbClr val="00AB68"/>
                </a:solidFill>
                <a:latin typeface="Trebuchet MS"/>
                <a:cs typeface="Trebuchet MS"/>
              </a:rPr>
              <a:t>Projet</a:t>
            </a:r>
            <a:r>
              <a:rPr sz="1600" spc="-20">
                <a:solidFill>
                  <a:srgbClr val="00AB68"/>
                </a:solidFill>
                <a:latin typeface="Trebuchet MS"/>
                <a:cs typeface="Trebuchet MS"/>
              </a:rPr>
              <a:t> </a:t>
            </a:r>
            <a:r>
              <a:rPr sz="1600">
                <a:solidFill>
                  <a:srgbClr val="00AB68"/>
                </a:solidFill>
                <a:latin typeface="Trebuchet MS"/>
                <a:cs typeface="Trebuchet MS"/>
              </a:rPr>
              <a:t>éducatif-</a:t>
            </a:r>
            <a:r>
              <a:rPr sz="1600" spc="-15">
                <a:solidFill>
                  <a:srgbClr val="00AB68"/>
                </a:solidFill>
                <a:latin typeface="Trebuchet MS"/>
                <a:cs typeface="Trebuchet MS"/>
              </a:rPr>
              <a:t> </a:t>
            </a:r>
            <a:r>
              <a:rPr sz="1600">
                <a:solidFill>
                  <a:srgbClr val="00AB68"/>
                </a:solidFill>
                <a:latin typeface="Trebuchet MS"/>
                <a:cs typeface="Trebuchet MS"/>
              </a:rPr>
              <a:t>Plan</a:t>
            </a:r>
            <a:r>
              <a:rPr sz="1600" spc="-20">
                <a:solidFill>
                  <a:srgbClr val="00AB68"/>
                </a:solidFill>
                <a:latin typeface="Trebuchet MS"/>
                <a:cs typeface="Trebuchet MS"/>
              </a:rPr>
              <a:t> </a:t>
            </a:r>
            <a:r>
              <a:rPr sz="1600">
                <a:solidFill>
                  <a:srgbClr val="00AB68"/>
                </a:solidFill>
                <a:latin typeface="Trebuchet MS"/>
                <a:cs typeface="Trebuchet MS"/>
              </a:rPr>
              <a:t>d’action</a:t>
            </a:r>
            <a:r>
              <a:rPr sz="1600" spc="-10">
                <a:solidFill>
                  <a:srgbClr val="00AB68"/>
                </a:solidFill>
                <a:latin typeface="Trebuchet MS"/>
                <a:cs typeface="Trebuchet MS"/>
              </a:rPr>
              <a:t> 2024-</a:t>
            </a:r>
            <a:r>
              <a:rPr sz="1600" spc="-20">
                <a:solidFill>
                  <a:srgbClr val="00AB68"/>
                </a:solidFill>
                <a:latin typeface="Trebuchet MS"/>
                <a:cs typeface="Trebuchet MS"/>
              </a:rPr>
              <a:t>2025</a:t>
            </a:r>
            <a:endParaRPr sz="1600">
              <a:latin typeface="Trebuchet MS"/>
              <a:cs typeface="Trebuchet MS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55369" y="6661150"/>
            <a:ext cx="5209793" cy="271483"/>
          </a:xfrm>
          <a:prstGeom prst="rect">
            <a:avLst/>
          </a:prstGeom>
        </p:spPr>
      </p:pic>
      <p:graphicFrame>
        <p:nvGraphicFramePr>
          <p:cNvPr id="6" name="objec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519397"/>
              </p:ext>
            </p:extLst>
          </p:nvPr>
        </p:nvGraphicFramePr>
        <p:xfrm>
          <a:off x="918972" y="1707133"/>
          <a:ext cx="10973433" cy="19113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70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05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705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718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705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169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54127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22580">
                <a:tc gridSpan="7">
                  <a:txBody>
                    <a:bodyPr/>
                    <a:lstStyle/>
                    <a:p>
                      <a:pPr marL="2540" algn="ctr">
                        <a:lnSpc>
                          <a:spcPts val="1185"/>
                        </a:lnSpc>
                      </a:pPr>
                      <a:r>
                        <a:rPr sz="1050" spc="55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PROJET</a:t>
                      </a:r>
                      <a:r>
                        <a:rPr sz="1050" spc="-3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50" spc="4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ÉDUCATIF</a:t>
                      </a:r>
                      <a:endParaRPr sz="1050">
                        <a:latin typeface="Trebuchet MS"/>
                        <a:cs typeface="Trebuchet MS"/>
                      </a:endParaRPr>
                    </a:p>
                    <a:p>
                      <a:pPr algn="ctr">
                        <a:lnSpc>
                          <a:spcPts val="1255"/>
                        </a:lnSpc>
                      </a:pPr>
                      <a:r>
                        <a:rPr sz="1100">
                          <a:latin typeface="Trebuchet MS"/>
                          <a:cs typeface="Trebuchet MS"/>
                        </a:rPr>
                        <a:t>Enjeu</a:t>
                      </a:r>
                      <a:r>
                        <a:rPr sz="11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no</a:t>
                      </a:r>
                      <a:r>
                        <a:rPr sz="11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1.</a:t>
                      </a:r>
                      <a:r>
                        <a:rPr sz="1100" spc="2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Pratiques</a:t>
                      </a:r>
                      <a:r>
                        <a:rPr sz="11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pédagogiques</a:t>
                      </a:r>
                      <a:r>
                        <a:rPr sz="11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et</a:t>
                      </a:r>
                      <a:r>
                        <a:rPr sz="11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évaluatives</a:t>
                      </a:r>
                      <a:r>
                        <a:rPr sz="11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reconnues</a:t>
                      </a:r>
                      <a:r>
                        <a:rPr sz="11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10">
                          <a:latin typeface="Trebuchet MS"/>
                          <a:cs typeface="Trebuchet MS"/>
                        </a:rPr>
                        <a:t>efficaces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R w="6350">
                      <a:solidFill>
                        <a:srgbClr val="D6D5D4"/>
                      </a:solidFill>
                      <a:prstDash val="solid"/>
                    </a:lnR>
                    <a:lnB w="6350">
                      <a:solidFill>
                        <a:srgbClr val="D6D5D4"/>
                      </a:solidFill>
                      <a:prstDash val="solid"/>
                    </a:lnB>
                    <a:solidFill>
                      <a:srgbClr val="00AB6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3810" algn="ctr">
                        <a:lnSpc>
                          <a:spcPts val="1205"/>
                        </a:lnSpc>
                      </a:pPr>
                      <a:r>
                        <a:rPr sz="1050" spc="65">
                          <a:latin typeface="Trebuchet MS"/>
                          <a:cs typeface="Trebuchet MS"/>
                        </a:rPr>
                        <a:t>PEVR</a:t>
                      </a:r>
                      <a:endParaRPr sz="105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B w="6350">
                      <a:solidFill>
                        <a:srgbClr val="D6D5D4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2125"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sz="1050" spc="-10">
                          <a:latin typeface="Trebuchet MS"/>
                          <a:cs typeface="Trebuchet MS"/>
                        </a:rPr>
                        <a:t>Orientation</a:t>
                      </a:r>
                      <a:endParaRPr sz="1050">
                        <a:latin typeface="Trebuchet MS"/>
                        <a:cs typeface="Trebuchet MS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050" spc="-100">
                          <a:latin typeface="Trebuchet MS"/>
                          <a:cs typeface="Trebuchet MS"/>
                        </a:rPr>
                        <a:t>N°</a:t>
                      </a:r>
                      <a:r>
                        <a:rPr sz="10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50" spc="-50">
                          <a:latin typeface="Trebuchet MS"/>
                          <a:cs typeface="Trebuchet MS"/>
                        </a:rPr>
                        <a:t>1</a:t>
                      </a:r>
                      <a:endParaRPr sz="105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>
                          <a:latin typeface="Trebuchet MS"/>
                          <a:cs typeface="Trebuchet MS"/>
                        </a:rPr>
                        <a:t>Favoriser</a:t>
                      </a:r>
                      <a:r>
                        <a:rPr sz="10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l’engagement</a:t>
                      </a:r>
                      <a:r>
                        <a:rPr sz="10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et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la</a:t>
                      </a:r>
                      <a:r>
                        <a:rPr sz="10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motivation</a:t>
                      </a:r>
                      <a:r>
                        <a:rPr sz="10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des</a:t>
                      </a:r>
                      <a:r>
                        <a:rPr sz="10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élèves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T="1778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1230"/>
                        </a:lnSpc>
                      </a:pPr>
                      <a:r>
                        <a:rPr sz="1050" spc="-10">
                          <a:latin typeface="Trebuchet MS"/>
                          <a:cs typeface="Trebuchet MS"/>
                        </a:rPr>
                        <a:t>Orientation</a:t>
                      </a:r>
                      <a:endParaRPr sz="1050">
                        <a:latin typeface="Trebuchet MS"/>
                        <a:cs typeface="Trebuchet MS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050">
                          <a:latin typeface="Trebuchet MS"/>
                          <a:cs typeface="Trebuchet MS"/>
                        </a:rPr>
                        <a:t>ou</a:t>
                      </a:r>
                      <a:r>
                        <a:rPr sz="1050" spc="-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50" spc="-10">
                          <a:latin typeface="Trebuchet MS"/>
                          <a:cs typeface="Trebuchet MS"/>
                        </a:rPr>
                        <a:t>objectif</a:t>
                      </a:r>
                      <a:endParaRPr sz="105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>
                        <a:lnSpc>
                          <a:spcPts val="1250"/>
                        </a:lnSpc>
                      </a:pPr>
                      <a:r>
                        <a:rPr sz="1100">
                          <a:latin typeface="Trebuchet MS"/>
                          <a:cs typeface="Trebuchet MS"/>
                        </a:rPr>
                        <a:t>Valoriser</a:t>
                      </a:r>
                      <a:r>
                        <a:rPr sz="11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la</a:t>
                      </a:r>
                      <a:r>
                        <a:rPr sz="11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réussite</a:t>
                      </a:r>
                      <a:r>
                        <a:rPr sz="11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des</a:t>
                      </a:r>
                      <a:r>
                        <a:rPr sz="11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élèves</a:t>
                      </a:r>
                      <a:r>
                        <a:rPr sz="11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afin</a:t>
                      </a:r>
                      <a:r>
                        <a:rPr sz="1100" spc="-25">
                          <a:latin typeface="Trebuchet MS"/>
                          <a:cs typeface="Trebuchet MS"/>
                        </a:rPr>
                        <a:t> de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  <a:p>
                      <a:pPr marL="4445">
                        <a:lnSpc>
                          <a:spcPts val="1280"/>
                        </a:lnSpc>
                      </a:pPr>
                      <a:r>
                        <a:rPr sz="1100">
                          <a:latin typeface="Trebuchet MS"/>
                          <a:cs typeface="Trebuchet MS"/>
                        </a:rPr>
                        <a:t>leur</a:t>
                      </a:r>
                      <a:r>
                        <a:rPr sz="11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permettre</a:t>
                      </a:r>
                      <a:r>
                        <a:rPr sz="11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10">
                          <a:latin typeface="Trebuchet MS"/>
                          <a:cs typeface="Trebuchet MS"/>
                        </a:rPr>
                        <a:t>l’actualisation</a:t>
                      </a:r>
                      <a:r>
                        <a:rPr sz="11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sz="1100" spc="-20">
                          <a:latin typeface="Trebuchet MS"/>
                          <a:cs typeface="Trebuchet MS"/>
                        </a:rPr>
                        <a:t>leur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  <a:p>
                      <a:pPr marL="4445">
                        <a:lnSpc>
                          <a:spcPts val="1245"/>
                        </a:lnSpc>
                      </a:pPr>
                      <a:r>
                        <a:rPr sz="1100">
                          <a:latin typeface="Trebuchet MS"/>
                          <a:cs typeface="Trebuchet MS"/>
                        </a:rPr>
                        <a:t>potentiel</a:t>
                      </a:r>
                      <a:r>
                        <a:rPr sz="11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et</a:t>
                      </a:r>
                      <a:r>
                        <a:rPr sz="11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sz="11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>
                          <a:latin typeface="Trebuchet MS"/>
                          <a:cs typeface="Trebuchet MS"/>
                        </a:rPr>
                        <a:t>leurs</a:t>
                      </a:r>
                      <a:r>
                        <a:rPr sz="11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10">
                          <a:latin typeface="Trebuchet MS"/>
                          <a:cs typeface="Trebuchet MS"/>
                        </a:rPr>
                        <a:t>aspirations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035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050" spc="-10">
                          <a:latin typeface="Trebuchet MS"/>
                          <a:cs typeface="Trebuchet MS"/>
                        </a:rPr>
                        <a:t>Objectif</a:t>
                      </a:r>
                      <a:endParaRPr sz="1050">
                        <a:latin typeface="Trebuchet MS"/>
                        <a:cs typeface="Trebuchet MS"/>
                      </a:endParaRPr>
                    </a:p>
                  </a:txBody>
                  <a:tcPr marL="0" marR="0" marT="77470" marB="0"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40640" marR="34925" indent="-635" algn="ctr">
                        <a:lnSpc>
                          <a:spcPct val="96300"/>
                        </a:lnSpc>
                      </a:pPr>
                      <a:r>
                        <a:rPr sz="900">
                          <a:latin typeface="Times New Roman"/>
                          <a:cs typeface="Times New Roman"/>
                        </a:rPr>
                        <a:t>Implanter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des</a:t>
                      </a:r>
                      <a:r>
                        <a:rPr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pratiques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reconnues</a:t>
                      </a:r>
                      <a:r>
                        <a:rPr sz="9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efficaces</a:t>
                      </a:r>
                      <a:r>
                        <a:rPr sz="9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pour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sz="90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velopper</a:t>
                      </a:r>
                      <a:r>
                        <a:rPr sz="9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la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comp</a:t>
                      </a:r>
                      <a:r>
                        <a:rPr sz="90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tence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et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25">
                          <a:latin typeface="Times New Roman"/>
                          <a:cs typeface="Times New Roman"/>
                        </a:rPr>
                        <a:t>la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 motivation </a:t>
                      </a:r>
                      <a:r>
                        <a:rPr sz="900">
                          <a:latin typeface="Trebuchet MS"/>
                          <a:cs typeface="Trebuchet MS"/>
                        </a:rPr>
                        <a:t>à</a:t>
                      </a:r>
                      <a:r>
                        <a:rPr sz="900" spc="-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lire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8064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471170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800" spc="-10">
                          <a:latin typeface="Trebuchet MS"/>
                          <a:cs typeface="Trebuchet MS"/>
                        </a:rPr>
                        <a:t>Indicateur(s)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413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30"/>
                        </a:lnSpc>
                      </a:pPr>
                      <a:r>
                        <a:rPr sz="800">
                          <a:latin typeface="Trebuchet MS"/>
                          <a:cs typeface="Trebuchet MS"/>
                        </a:rPr>
                        <a:t>Valeur</a:t>
                      </a:r>
                      <a:r>
                        <a:rPr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spc="-25">
                          <a:latin typeface="Trebuchet MS"/>
                          <a:cs typeface="Trebuchet MS"/>
                        </a:rPr>
                        <a:t>de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800" spc="-10">
                          <a:latin typeface="Trebuchet MS"/>
                          <a:cs typeface="Trebuchet MS"/>
                        </a:rPr>
                        <a:t>départ</a:t>
                      </a:r>
                      <a:r>
                        <a:rPr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spc="-10">
                          <a:latin typeface="Trebuchet MS"/>
                          <a:cs typeface="Trebuchet MS"/>
                        </a:rPr>
                        <a:t>(année)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800">
                          <a:latin typeface="Trebuchet MS"/>
                          <a:cs typeface="Trebuchet MS"/>
                        </a:rPr>
                        <a:t>Cible</a:t>
                      </a:r>
                      <a:r>
                        <a:rPr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>
                          <a:latin typeface="Trebuchet MS"/>
                          <a:cs typeface="Trebuchet MS"/>
                        </a:rPr>
                        <a:t>2024-</a:t>
                      </a:r>
                      <a:r>
                        <a:rPr sz="800" spc="-25">
                          <a:latin typeface="Trebuchet MS"/>
                          <a:cs typeface="Trebuchet MS"/>
                        </a:rPr>
                        <a:t>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413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800">
                          <a:latin typeface="Trebuchet MS"/>
                          <a:cs typeface="Trebuchet MS"/>
                        </a:rPr>
                        <a:t>Cible</a:t>
                      </a:r>
                      <a:r>
                        <a:rPr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>
                          <a:latin typeface="Trebuchet MS"/>
                          <a:cs typeface="Trebuchet MS"/>
                        </a:rPr>
                        <a:t>2025-</a:t>
                      </a:r>
                      <a:r>
                        <a:rPr sz="800" spc="-25">
                          <a:latin typeface="Trebuchet MS"/>
                          <a:cs typeface="Trebuchet MS"/>
                        </a:rPr>
                        <a:t>26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413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800">
                          <a:latin typeface="Trebuchet MS"/>
                          <a:cs typeface="Trebuchet MS"/>
                        </a:rPr>
                        <a:t>Cible</a:t>
                      </a:r>
                      <a:r>
                        <a:rPr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>
                          <a:latin typeface="Trebuchet MS"/>
                          <a:cs typeface="Trebuchet MS"/>
                        </a:rPr>
                        <a:t>2026-</a:t>
                      </a:r>
                      <a:r>
                        <a:rPr sz="800" spc="-25">
                          <a:latin typeface="Trebuchet MS"/>
                          <a:cs typeface="Trebuchet MS"/>
                        </a:rPr>
                        <a:t>27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413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50" spc="30">
                          <a:latin typeface="Trebuchet MS"/>
                          <a:cs typeface="Trebuchet MS"/>
                        </a:rPr>
                        <a:t>2023</a:t>
                      </a:r>
                      <a:endParaRPr sz="1050">
                        <a:latin typeface="Trebuchet MS"/>
                        <a:cs typeface="Trebuchet MS"/>
                      </a:endParaRPr>
                    </a:p>
                  </a:txBody>
                  <a:tcPr marL="0" marR="0" marT="43180" marB="0">
                    <a:lnL w="6350">
                      <a:solidFill>
                        <a:srgbClr val="D6D5D4"/>
                      </a:solidFill>
                      <a:prstDash val="solid"/>
                    </a:lnL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941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7470" marB="0"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064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540" marR="18415">
                        <a:lnSpc>
                          <a:spcPts val="919"/>
                        </a:lnSpc>
                        <a:spcBef>
                          <a:spcPts val="30"/>
                        </a:spcBef>
                      </a:pPr>
                      <a:r>
                        <a:rPr sz="800">
                          <a:latin typeface="Trebuchet MS"/>
                          <a:cs typeface="Trebuchet MS"/>
                        </a:rPr>
                        <a:t>Nombre</a:t>
                      </a:r>
                      <a:r>
                        <a:rPr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spc="-10">
                          <a:latin typeface="Trebuchet MS"/>
                          <a:cs typeface="Trebuchet MS"/>
                        </a:rPr>
                        <a:t>rencontres</a:t>
                      </a:r>
                      <a:r>
                        <a:rPr sz="8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spc="-10">
                          <a:latin typeface="Trebuchet MS"/>
                          <a:cs typeface="Trebuchet MS"/>
                        </a:rPr>
                        <a:t>d’équipe- </a:t>
                      </a:r>
                      <a:r>
                        <a:rPr sz="800">
                          <a:latin typeface="Trebuchet MS"/>
                          <a:cs typeface="Trebuchet MS"/>
                        </a:rPr>
                        <a:t>école,</a:t>
                      </a:r>
                      <a:r>
                        <a:rPr sz="8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>
                          <a:latin typeface="Trebuchet MS"/>
                          <a:cs typeface="Trebuchet MS"/>
                        </a:rPr>
                        <a:t>degré</a:t>
                      </a:r>
                      <a:r>
                        <a:rPr sz="8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>
                          <a:latin typeface="Trebuchet MS"/>
                          <a:cs typeface="Trebuchet MS"/>
                        </a:rPr>
                        <a:t>ou</a:t>
                      </a:r>
                      <a:r>
                        <a:rPr sz="8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>
                          <a:latin typeface="Trebuchet MS"/>
                          <a:cs typeface="Trebuchet MS"/>
                        </a:rPr>
                        <a:t>cycle</a:t>
                      </a:r>
                      <a:r>
                        <a:rPr sz="8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spc="-10">
                          <a:latin typeface="Trebuchet MS"/>
                          <a:cs typeface="Trebuchet MS"/>
                        </a:rPr>
                        <a:t>portant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2540">
                        <a:lnSpc>
                          <a:spcPts val="860"/>
                        </a:lnSpc>
                      </a:pPr>
                      <a:r>
                        <a:rPr sz="800">
                          <a:latin typeface="Trebuchet MS"/>
                          <a:cs typeface="Trebuchet MS"/>
                        </a:rPr>
                        <a:t>sur</a:t>
                      </a:r>
                      <a:r>
                        <a:rPr sz="8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>
                          <a:latin typeface="Trebuchet MS"/>
                          <a:cs typeface="Trebuchet MS"/>
                        </a:rPr>
                        <a:t>le</a:t>
                      </a:r>
                      <a:r>
                        <a:rPr sz="8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>
                          <a:latin typeface="Trebuchet MS"/>
                          <a:cs typeface="Trebuchet MS"/>
                        </a:rPr>
                        <a:t>temps</a:t>
                      </a:r>
                      <a:r>
                        <a:rPr sz="8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>
                          <a:latin typeface="Trebuchet MS"/>
                          <a:cs typeface="Trebuchet MS"/>
                        </a:rPr>
                        <a:t>lecture</a:t>
                      </a:r>
                      <a:r>
                        <a:rPr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spc="-10">
                          <a:latin typeface="Trebuchet MS"/>
                          <a:cs typeface="Trebuchet MS"/>
                        </a:rPr>
                        <a:t>protégé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900" spc="-20">
                          <a:latin typeface="Times New Roman"/>
                          <a:cs typeface="Times New Roman"/>
                        </a:rPr>
                        <a:t>2023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0668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900" spc="-50">
                          <a:latin typeface="Times New Roman"/>
                          <a:cs typeface="Times New Roman"/>
                        </a:rPr>
                        <a:t>2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0668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fr-CA"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71120" marR="141605">
                        <a:lnSpc>
                          <a:spcPct val="112400"/>
                        </a:lnSpc>
                        <a:spcBef>
                          <a:spcPts val="5"/>
                        </a:spcBef>
                      </a:pPr>
                      <a:r>
                        <a:rPr sz="1050" spc="-10">
                          <a:latin typeface="Trebuchet MS"/>
                          <a:cs typeface="Trebuchet MS"/>
                        </a:rPr>
                        <a:t>Indicateurs </a:t>
                      </a:r>
                      <a:r>
                        <a:rPr sz="1050">
                          <a:latin typeface="Trebuchet MS"/>
                          <a:cs typeface="Trebuchet MS"/>
                        </a:rPr>
                        <a:t>et</a:t>
                      </a:r>
                      <a:r>
                        <a:rPr sz="10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50" spc="-10">
                          <a:latin typeface="Trebuchet MS"/>
                          <a:cs typeface="Trebuchet MS"/>
                        </a:rPr>
                        <a:t>cibles</a:t>
                      </a:r>
                      <a:endParaRPr sz="1050">
                        <a:latin typeface="Trebuchet MS"/>
                        <a:cs typeface="Trebuchet MS"/>
                      </a:endParaRPr>
                    </a:p>
                  </a:txBody>
                  <a:tcPr marL="0" marR="0" marT="5715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900">
                          <a:latin typeface="Times New Roman"/>
                          <a:cs typeface="Times New Roman"/>
                        </a:rPr>
                        <a:t>Arrimage</a:t>
                      </a:r>
                      <a:r>
                        <a:rPr sz="900" spc="-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cole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06680" marB="0">
                    <a:lnL w="6350">
                      <a:solidFill>
                        <a:srgbClr val="D6D5D4"/>
                      </a:solidFill>
                      <a:prstDash val="solid"/>
                    </a:lnL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64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7470" marB="0"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064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540">
                        <a:lnSpc>
                          <a:spcPts val="930"/>
                        </a:lnSpc>
                      </a:pPr>
                      <a:r>
                        <a:rPr sz="800">
                          <a:latin typeface="Trebuchet MS"/>
                          <a:cs typeface="Trebuchet MS"/>
                        </a:rPr>
                        <a:t>Calendrier</a:t>
                      </a:r>
                      <a:r>
                        <a:rPr sz="800" spc="-10">
                          <a:latin typeface="Trebuchet MS"/>
                          <a:cs typeface="Trebuchet MS"/>
                        </a:rPr>
                        <a:t> d’activités</a:t>
                      </a:r>
                      <a:r>
                        <a:rPr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spc="-20">
                          <a:latin typeface="Trebuchet MS"/>
                          <a:cs typeface="Trebuchet MS"/>
                        </a:rPr>
                        <a:t>école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900" spc="-20">
                          <a:latin typeface="Times New Roman"/>
                          <a:cs typeface="Times New Roman"/>
                        </a:rPr>
                        <a:t>2023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905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900" spc="-50">
                          <a:latin typeface="Times New Roman"/>
                          <a:cs typeface="Times New Roman"/>
                        </a:rPr>
                        <a:t>3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905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fr-CA"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98120" marR="189230" indent="1905" algn="ctr">
                        <a:lnSpc>
                          <a:spcPts val="1160"/>
                        </a:lnSpc>
                      </a:pPr>
                      <a:r>
                        <a:rPr sz="1000" spc="-10" err="1">
                          <a:latin typeface="Trebuchet MS"/>
                          <a:cs typeface="Trebuchet MS"/>
                        </a:rPr>
                        <a:t>Développement</a:t>
                      </a:r>
                      <a:r>
                        <a:rPr sz="10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err="1">
                          <a:latin typeface="Trebuchet MS"/>
                          <a:cs typeface="Trebuchet MS"/>
                        </a:rPr>
                        <a:t>d’une</a:t>
                      </a:r>
                      <a:r>
                        <a:rPr sz="10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10" err="1">
                          <a:latin typeface="Trebuchet MS"/>
                          <a:cs typeface="Trebuchet MS"/>
                        </a:rPr>
                        <a:t>communauté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10" err="1">
                          <a:latin typeface="Trebuchet MS"/>
                          <a:cs typeface="Trebuchet MS"/>
                        </a:rPr>
                        <a:t>pédagogique</a:t>
                      </a:r>
                      <a:r>
                        <a:rPr sz="10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(formations</a:t>
                      </a:r>
                      <a:r>
                        <a:rPr sz="10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et</a:t>
                      </a:r>
                      <a:r>
                        <a:rPr sz="10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err="1">
                          <a:latin typeface="Trebuchet MS"/>
                          <a:cs typeface="Trebuchet MS"/>
                        </a:rPr>
                        <a:t>suivis</a:t>
                      </a:r>
                      <a:r>
                        <a:rPr sz="1000" spc="-25">
                          <a:latin typeface="Trebuchet MS"/>
                          <a:cs typeface="Trebuchet MS"/>
                        </a:rPr>
                        <a:t> des 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pratiques)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T w="6350">
                      <a:solidFill>
                        <a:srgbClr val="D6D5D4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25"/>
              <a:t>8</a:t>
            </a:r>
          </a:p>
        </p:txBody>
      </p:sp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588509"/>
              </p:ext>
            </p:extLst>
          </p:nvPr>
        </p:nvGraphicFramePr>
        <p:xfrm>
          <a:off x="807720" y="4077284"/>
          <a:ext cx="11163931" cy="27679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68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41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24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00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794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74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6400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4960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7490">
                <a:tc gridSpan="9">
                  <a:txBody>
                    <a:bodyPr/>
                    <a:lstStyle/>
                    <a:p>
                      <a:pPr marR="26034" algn="ctr">
                        <a:lnSpc>
                          <a:spcPts val="1210"/>
                        </a:lnSpc>
                      </a:pPr>
                      <a:r>
                        <a:rPr sz="1050" spc="5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MISE</a:t>
                      </a:r>
                      <a:r>
                        <a:rPr sz="1050" spc="4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50" spc="5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EN</a:t>
                      </a:r>
                      <a:r>
                        <a:rPr sz="1050" spc="45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50" spc="65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ŒUVRE</a:t>
                      </a:r>
                      <a:r>
                        <a:rPr sz="1050" spc="6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DU</a:t>
                      </a:r>
                      <a:r>
                        <a:rPr sz="1050" spc="4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50" spc="55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PROJET</a:t>
                      </a:r>
                      <a:r>
                        <a:rPr sz="1050" spc="5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ÉDUCATIF</a:t>
                      </a:r>
                      <a:r>
                        <a:rPr sz="1050" spc="75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5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–</a:t>
                      </a:r>
                      <a:r>
                        <a:rPr sz="1050" spc="35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5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PLAN</a:t>
                      </a:r>
                      <a:r>
                        <a:rPr sz="1050" spc="15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50" spc="5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D’ACTION</a:t>
                      </a:r>
                      <a:r>
                        <a:rPr sz="1050" spc="55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5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2024-</a:t>
                      </a:r>
                      <a:r>
                        <a:rPr sz="1050" spc="-2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2025</a:t>
                      </a:r>
                      <a:endParaRPr sz="105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R w="6350">
                      <a:solidFill>
                        <a:srgbClr val="D6D5D4"/>
                      </a:solidFill>
                      <a:prstDash val="solid"/>
                    </a:lnR>
                    <a:lnB w="6350">
                      <a:solidFill>
                        <a:srgbClr val="D6D5D4"/>
                      </a:solidFill>
                      <a:prstDash val="solid"/>
                    </a:lnB>
                    <a:solidFill>
                      <a:srgbClr val="00AB6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01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900" spc="-10">
                          <a:latin typeface="Trebuchet MS"/>
                          <a:cs typeface="Trebuchet MS"/>
                        </a:rPr>
                        <a:t>ACTION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27025" marR="321310" algn="ctr">
                        <a:lnSpc>
                          <a:spcPct val="96100"/>
                        </a:lnSpc>
                      </a:pPr>
                      <a:r>
                        <a:rPr sz="900" spc="-10">
                          <a:latin typeface="Trebuchet MS"/>
                          <a:cs typeface="Trebuchet MS"/>
                        </a:rPr>
                        <a:t>Groupes d’élèves visés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49554">
                        <a:lnSpc>
                          <a:spcPct val="100000"/>
                        </a:lnSpc>
                      </a:pPr>
                      <a:r>
                        <a:rPr sz="900" spc="-10">
                          <a:latin typeface="Trebuchet MS"/>
                          <a:cs typeface="Trebuchet MS"/>
                        </a:rPr>
                        <a:t>Responsable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T="12763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678180">
                        <a:lnSpc>
                          <a:spcPts val="1045"/>
                        </a:lnSpc>
                      </a:pPr>
                      <a:r>
                        <a:rPr sz="900">
                          <a:latin typeface="Trebuchet MS"/>
                          <a:cs typeface="Trebuchet MS"/>
                        </a:rPr>
                        <a:t>Mise</a:t>
                      </a:r>
                      <a:r>
                        <a:rPr sz="9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900">
                          <a:latin typeface="Trebuchet MS"/>
                          <a:cs typeface="Trebuchet MS"/>
                        </a:rPr>
                        <a:t>en</a:t>
                      </a:r>
                      <a:r>
                        <a:rPr sz="9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900">
                          <a:latin typeface="Trebuchet MS"/>
                          <a:cs typeface="Trebuchet MS"/>
                        </a:rPr>
                        <a:t>œuvre</a:t>
                      </a:r>
                      <a:r>
                        <a:rPr sz="9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9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sz="9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l’action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4445">
                        <a:lnSpc>
                          <a:spcPct val="100000"/>
                        </a:lnSpc>
                      </a:pPr>
                      <a:r>
                        <a:rPr sz="900" spc="-10">
                          <a:latin typeface="Trebuchet MS"/>
                          <a:cs typeface="Trebuchet MS"/>
                        </a:rPr>
                        <a:t>Ressources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T="12763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4445" marR="193040">
                        <a:lnSpc>
                          <a:spcPct val="146700"/>
                        </a:lnSpc>
                        <a:spcBef>
                          <a:spcPts val="860"/>
                        </a:spcBef>
                      </a:pPr>
                      <a:r>
                        <a:rPr sz="900">
                          <a:latin typeface="Trebuchet MS"/>
                          <a:cs typeface="Trebuchet MS"/>
                        </a:rPr>
                        <a:t>Mécanisme</a:t>
                      </a:r>
                      <a:r>
                        <a:rPr sz="9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9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sz="9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suivi(Dates </a:t>
                      </a:r>
                      <a:r>
                        <a:rPr sz="900">
                          <a:latin typeface="Trebuchet MS"/>
                          <a:cs typeface="Trebuchet MS"/>
                        </a:rPr>
                        <a:t>ou 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étapes)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T="10922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37160" marR="132080">
                        <a:lnSpc>
                          <a:spcPts val="1060"/>
                        </a:lnSpc>
                      </a:pPr>
                      <a:r>
                        <a:rPr sz="900" spc="-20">
                          <a:latin typeface="Trebuchet MS"/>
                          <a:cs typeface="Trebuchet MS"/>
                        </a:rPr>
                        <a:t>État</a:t>
                      </a:r>
                      <a:r>
                        <a:rPr sz="900" spc="-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9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sz="900" spc="-35">
                          <a:latin typeface="Trebuchet MS"/>
                          <a:cs typeface="Trebuchet MS"/>
                        </a:rPr>
                        <a:t>l’action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T="69850" marB="0">
                    <a:lnL w="6350">
                      <a:solidFill>
                        <a:srgbClr val="D6D5D4"/>
                      </a:solidFill>
                      <a:prstDash val="solid"/>
                    </a:lnL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847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63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99060">
                        <a:lnSpc>
                          <a:spcPct val="100000"/>
                        </a:lnSpc>
                      </a:pPr>
                      <a:r>
                        <a:rPr sz="900" spc="-10">
                          <a:latin typeface="Trebuchet MS"/>
                          <a:cs typeface="Trebuchet MS"/>
                        </a:rPr>
                        <a:t>Durée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T="7112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64465">
                        <a:lnSpc>
                          <a:spcPct val="100000"/>
                        </a:lnSpc>
                      </a:pPr>
                      <a:r>
                        <a:rPr sz="900" spc="-10">
                          <a:latin typeface="Trebuchet MS"/>
                          <a:cs typeface="Trebuchet MS"/>
                        </a:rPr>
                        <a:t>Fréquence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T="7112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900" spc="-20">
                          <a:latin typeface="Trebuchet MS"/>
                          <a:cs typeface="Trebuchet MS"/>
                        </a:rPr>
                        <a:t>Lieu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T="7112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63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922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9850" marB="0">
                    <a:lnL w="6350">
                      <a:solidFill>
                        <a:srgbClr val="D6D5D4"/>
                      </a:solidFill>
                      <a:prstDash val="solid"/>
                    </a:lnL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pPr marL="65405">
                        <a:lnSpc>
                          <a:spcPts val="1160"/>
                        </a:lnSpc>
                      </a:pPr>
                      <a:r>
                        <a:rPr sz="1000">
                          <a:latin typeface="Trebuchet MS"/>
                          <a:cs typeface="Trebuchet MS"/>
                        </a:rPr>
                        <a:t>Action</a:t>
                      </a:r>
                      <a:r>
                        <a:rPr sz="10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N</a:t>
                      </a:r>
                      <a:r>
                        <a:rPr sz="975" baseline="29914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sz="975" spc="120" baseline="299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50">
                          <a:latin typeface="Trebuchet MS"/>
                          <a:cs typeface="Trebuchet MS"/>
                        </a:rPr>
                        <a:t>1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  <a:p>
                      <a:pPr marL="301625" marR="234950" indent="-228600">
                        <a:lnSpc>
                          <a:spcPts val="1160"/>
                        </a:lnSpc>
                        <a:spcBef>
                          <a:spcPts val="670"/>
                        </a:spcBef>
                        <a:buFont typeface="Calibri"/>
                        <a:buChar char="-"/>
                        <a:tabLst>
                          <a:tab pos="301625" algn="l"/>
                        </a:tabLst>
                      </a:pPr>
                      <a:r>
                        <a:rPr sz="1000">
                          <a:latin typeface="Trebuchet MS"/>
                          <a:cs typeface="Trebuchet MS"/>
                        </a:rPr>
                        <a:t>Sondage</a:t>
                      </a:r>
                      <a:r>
                        <a:rPr sz="10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sur</a:t>
                      </a:r>
                      <a:r>
                        <a:rPr sz="10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la</a:t>
                      </a:r>
                      <a:r>
                        <a:rPr sz="10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motivation</a:t>
                      </a:r>
                      <a:r>
                        <a:rPr sz="10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des</a:t>
                      </a:r>
                      <a:r>
                        <a:rPr sz="10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err="1">
                          <a:latin typeface="Trebuchet MS"/>
                          <a:cs typeface="Trebuchet MS"/>
                        </a:rPr>
                        <a:t>élèves</a:t>
                      </a:r>
                      <a:r>
                        <a:rPr sz="10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+</a:t>
                      </a:r>
                      <a:r>
                        <a:rPr sz="10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pour</a:t>
                      </a:r>
                      <a:r>
                        <a:rPr sz="10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err="1">
                          <a:latin typeface="Trebuchet MS"/>
                          <a:cs typeface="Trebuchet MS"/>
                        </a:rPr>
                        <a:t>connaître</a:t>
                      </a:r>
                      <a:r>
                        <a:rPr sz="10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25">
                          <a:latin typeface="Trebuchet MS"/>
                          <a:cs typeface="Trebuchet MS"/>
                        </a:rPr>
                        <a:t>le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portrait</a:t>
                      </a:r>
                      <a:r>
                        <a:rPr sz="1000" spc="-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sz="1000" spc="-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err="1">
                          <a:latin typeface="Trebuchet MS"/>
                          <a:cs typeface="Trebuchet MS"/>
                        </a:rPr>
                        <a:t>nos</a:t>
                      </a:r>
                      <a:r>
                        <a:rPr sz="10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err="1">
                          <a:latin typeface="Trebuchet MS"/>
                          <a:cs typeface="Trebuchet MS"/>
                        </a:rPr>
                        <a:t>lecteurs</a:t>
                      </a:r>
                      <a:r>
                        <a:rPr sz="10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et</a:t>
                      </a:r>
                      <a:r>
                        <a:rPr sz="10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err="1">
                          <a:latin typeface="Trebuchet MS"/>
                          <a:cs typeface="Trebuchet MS"/>
                        </a:rPr>
                        <a:t>leurs</a:t>
                      </a:r>
                      <a:r>
                        <a:rPr sz="10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10" err="1">
                          <a:latin typeface="Trebuchet MS"/>
                          <a:cs typeface="Trebuchet MS"/>
                        </a:rPr>
                        <a:t>intérêts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19"/>
                        </a:spcBef>
                        <a:buFont typeface="Calibri"/>
                        <a:buChar char="-"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01625" marR="307975" indent="-228600">
                        <a:lnSpc>
                          <a:spcPts val="1160"/>
                        </a:lnSpc>
                        <a:buSzPct val="80000"/>
                        <a:buFont typeface="Calibri"/>
                        <a:buChar char="-"/>
                        <a:tabLst>
                          <a:tab pos="301625" algn="l"/>
                        </a:tabLst>
                      </a:pPr>
                      <a:r>
                        <a:rPr sz="1000">
                          <a:latin typeface="Trebuchet MS"/>
                          <a:cs typeface="Trebuchet MS"/>
                        </a:rPr>
                        <a:t>Sondage</a:t>
                      </a:r>
                      <a:r>
                        <a:rPr sz="10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err="1">
                          <a:latin typeface="Trebuchet MS"/>
                          <a:cs typeface="Trebuchet MS"/>
                        </a:rPr>
                        <a:t>auprès</a:t>
                      </a:r>
                      <a:r>
                        <a:rPr sz="10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des</a:t>
                      </a:r>
                      <a:r>
                        <a:rPr sz="10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10" err="1">
                          <a:latin typeface="Trebuchet MS"/>
                          <a:cs typeface="Trebuchet MS"/>
                        </a:rPr>
                        <a:t>enseignantes</a:t>
                      </a:r>
                      <a:r>
                        <a:rPr sz="10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à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err="1">
                          <a:latin typeface="Trebuchet MS"/>
                          <a:cs typeface="Trebuchet MS"/>
                        </a:rPr>
                        <a:t>propos</a:t>
                      </a:r>
                      <a:r>
                        <a:rPr sz="10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du</a:t>
                      </a:r>
                      <a:r>
                        <a:rPr sz="10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temps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lecture</a:t>
                      </a:r>
                      <a:r>
                        <a:rPr sz="1000" spc="-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protégé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>
                          <a:latin typeface="Times New Roman"/>
                          <a:cs typeface="Times New Roman"/>
                        </a:rPr>
                        <a:t>Tous</a:t>
                      </a:r>
                      <a:r>
                        <a:rPr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>
                          <a:latin typeface="Times New Roman"/>
                          <a:cs typeface="Times New Roman"/>
                        </a:rPr>
                        <a:t>les</a:t>
                      </a:r>
                      <a:r>
                        <a:rPr sz="10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1000" spc="-10"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è</a:t>
                      </a:r>
                      <a:r>
                        <a:rPr sz="1000" spc="-10">
                          <a:latin typeface="Times New Roman"/>
                          <a:cs typeface="Times New Roman"/>
                        </a:rPr>
                        <a:t>ves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75590" marR="23495" indent="-169545" algn="ctr">
                        <a:lnSpc>
                          <a:spcPts val="1040"/>
                        </a:lnSpc>
                      </a:pPr>
                      <a:r>
                        <a:rPr sz="900">
                          <a:latin typeface="Trebuchet MS"/>
                          <a:cs typeface="Trebuchet MS"/>
                        </a:rPr>
                        <a:t>Direction,</a:t>
                      </a:r>
                      <a:r>
                        <a:rPr lang="fr-CA" sz="900" spc="-60">
                          <a:latin typeface="Trebuchet MS"/>
                          <a:cs typeface="Trebuchet MS"/>
                        </a:rPr>
                        <a:t> e</a:t>
                      </a:r>
                      <a:r>
                        <a:rPr sz="900" spc="-10" err="1">
                          <a:latin typeface="Trebuchet MS"/>
                          <a:cs typeface="Trebuchet MS"/>
                        </a:rPr>
                        <a:t>nseignants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,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  <a:p>
                      <a:pPr marL="174625" algn="ctr">
                        <a:lnSpc>
                          <a:spcPts val="1025"/>
                        </a:lnSpc>
                      </a:pPr>
                      <a:r>
                        <a:rPr lang="fr-CA" sz="900" spc="-10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sz="900" spc="-10" err="1">
                          <a:latin typeface="Trebuchet MS"/>
                          <a:cs typeface="Trebuchet MS"/>
                        </a:rPr>
                        <a:t>rthopédagogue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78740" marR="73660" indent="3175" algn="ctr">
                        <a:lnSpc>
                          <a:spcPts val="1030"/>
                        </a:lnSpc>
                      </a:pPr>
                      <a:r>
                        <a:rPr sz="90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9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sondages </a:t>
                      </a:r>
                      <a:r>
                        <a:rPr lang="fr-CA" sz="900" spc="-10">
                          <a:latin typeface="Times New Roman"/>
                          <a:cs typeface="Times New Roman"/>
                        </a:rPr>
                        <a:t>(s</a:t>
                      </a:r>
                      <a:r>
                        <a:rPr sz="900" err="1">
                          <a:latin typeface="Times New Roman"/>
                          <a:cs typeface="Times New Roman"/>
                        </a:rPr>
                        <a:t>eptembre</a:t>
                      </a:r>
                      <a:r>
                        <a:rPr sz="9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25">
                          <a:latin typeface="Times New Roman"/>
                          <a:cs typeface="Times New Roman"/>
                        </a:rPr>
                        <a:t>et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20" err="1">
                          <a:latin typeface="Times New Roman"/>
                          <a:cs typeface="Times New Roman"/>
                        </a:rPr>
                        <a:t>juin</a:t>
                      </a:r>
                      <a:r>
                        <a:rPr lang="fr-CA" sz="900" spc="-20">
                          <a:latin typeface="Times New Roman"/>
                          <a:cs typeface="Times New Roman"/>
                        </a:rPr>
                        <a:t>)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900" spc="-1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cole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900">
                          <a:latin typeface="Times New Roman"/>
                          <a:cs typeface="Times New Roman"/>
                        </a:rPr>
                        <a:t>CP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 Fran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ç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ais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marR="90805">
                        <a:lnSpc>
                          <a:spcPts val="1040"/>
                        </a:lnSpc>
                        <a:spcBef>
                          <a:spcPts val="30"/>
                        </a:spcBef>
                      </a:pPr>
                      <a:r>
                        <a:rPr sz="900">
                          <a:latin typeface="Times New Roman"/>
                          <a:cs typeface="Times New Roman"/>
                        </a:rPr>
                        <a:t>Sondage</a:t>
                      </a:r>
                      <a:r>
                        <a:rPr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err="1">
                          <a:latin typeface="Times New Roman"/>
                          <a:cs typeface="Times New Roman"/>
                        </a:rPr>
                        <a:t>aupr</a:t>
                      </a:r>
                      <a:r>
                        <a:rPr sz="900" err="1">
                          <a:latin typeface="Trebuchet MS"/>
                          <a:cs typeface="Trebuchet MS"/>
                        </a:rPr>
                        <a:t>è</a:t>
                      </a:r>
                      <a:r>
                        <a:rPr sz="900" err="1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des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err="1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err="1"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sz="900" err="1">
                          <a:latin typeface="Trebuchet MS"/>
                          <a:cs typeface="Trebuchet MS"/>
                        </a:rPr>
                        <a:t>è</a:t>
                      </a:r>
                      <a:r>
                        <a:rPr sz="900" err="1">
                          <a:latin typeface="Times New Roman"/>
                          <a:cs typeface="Times New Roman"/>
                        </a:rPr>
                        <a:t>ves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25">
                          <a:latin typeface="Times New Roman"/>
                          <a:cs typeface="Times New Roman"/>
                        </a:rPr>
                        <a:t>30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 err="1">
                          <a:latin typeface="Times New Roman"/>
                          <a:cs typeface="Times New Roman"/>
                        </a:rPr>
                        <a:t>septembre</a:t>
                      </a:r>
                      <a:r>
                        <a:rPr lang="fr-CA" sz="900" spc="-10">
                          <a:latin typeface="Times New Roman"/>
                          <a:cs typeface="Times New Roman"/>
                        </a:rPr>
                        <a:t> et fin d’année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4445">
                        <a:lnSpc>
                          <a:spcPts val="1060"/>
                        </a:lnSpc>
                      </a:pPr>
                      <a:r>
                        <a:rPr sz="900">
                          <a:latin typeface="Times New Roman"/>
                          <a:cs typeface="Times New Roman"/>
                        </a:rPr>
                        <a:t>Sondage</a:t>
                      </a:r>
                      <a:r>
                        <a:rPr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err="1">
                          <a:latin typeface="Times New Roman"/>
                          <a:cs typeface="Times New Roman"/>
                        </a:rPr>
                        <a:t>aupr</a:t>
                      </a:r>
                      <a:r>
                        <a:rPr sz="900" err="1">
                          <a:latin typeface="Trebuchet MS"/>
                          <a:cs typeface="Trebuchet MS"/>
                        </a:rPr>
                        <a:t>è</a:t>
                      </a:r>
                      <a:r>
                        <a:rPr sz="900" err="1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des</a:t>
                      </a:r>
                      <a:r>
                        <a:rPr sz="9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 err="1">
                          <a:latin typeface="Times New Roman"/>
                          <a:cs typeface="Times New Roman"/>
                        </a:rPr>
                        <a:t>enseignantes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4445">
                        <a:lnSpc>
                          <a:spcPts val="1060"/>
                        </a:lnSpc>
                      </a:pPr>
                      <a:r>
                        <a:rPr sz="900">
                          <a:latin typeface="Trebuchet MS"/>
                          <a:cs typeface="Trebuchet MS"/>
                        </a:rPr>
                        <a:t>–</a:t>
                      </a:r>
                      <a:r>
                        <a:rPr sz="9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Fin</a:t>
                      </a:r>
                      <a:r>
                        <a:rPr sz="9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 err="1">
                          <a:latin typeface="Times New Roman"/>
                          <a:cs typeface="Times New Roman"/>
                        </a:rPr>
                        <a:t>ao</a:t>
                      </a:r>
                      <a:r>
                        <a:rPr sz="900" spc="-10" err="1">
                          <a:latin typeface="Trebuchet MS"/>
                          <a:cs typeface="Trebuchet MS"/>
                        </a:rPr>
                        <a:t>û</a:t>
                      </a:r>
                      <a:r>
                        <a:rPr sz="900" spc="-10" err="1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sz="90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but</a:t>
                      </a:r>
                      <a:r>
                        <a:rPr sz="9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 err="1">
                          <a:latin typeface="Times New Roman"/>
                          <a:cs typeface="Times New Roman"/>
                        </a:rPr>
                        <a:t>septembre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3810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2765">
                <a:tc>
                  <a:txBody>
                    <a:bodyPr/>
                    <a:lstStyle/>
                    <a:p>
                      <a:pPr marL="86360">
                        <a:lnSpc>
                          <a:spcPts val="1160"/>
                        </a:lnSpc>
                      </a:pPr>
                      <a:r>
                        <a:rPr sz="1000">
                          <a:latin typeface="Trebuchet MS"/>
                          <a:cs typeface="Trebuchet MS"/>
                        </a:rPr>
                        <a:t>Action</a:t>
                      </a:r>
                      <a:r>
                        <a:rPr sz="10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85">
                          <a:latin typeface="Trebuchet MS"/>
                          <a:cs typeface="Trebuchet MS"/>
                        </a:rPr>
                        <a:t>N°</a:t>
                      </a:r>
                      <a:r>
                        <a:rPr sz="10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50">
                          <a:latin typeface="Trebuchet MS"/>
                          <a:cs typeface="Trebuchet MS"/>
                        </a:rPr>
                        <a:t>2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  <a:p>
                      <a:pPr marL="301625" marR="187325" indent="-228600">
                        <a:lnSpc>
                          <a:spcPts val="1160"/>
                        </a:lnSpc>
                        <a:spcBef>
                          <a:spcPts val="515"/>
                        </a:spcBef>
                        <a:tabLst>
                          <a:tab pos="301625" algn="l"/>
                        </a:tabLst>
                      </a:pPr>
                      <a:r>
                        <a:rPr sz="800" spc="-50">
                          <a:latin typeface="Calibri"/>
                          <a:cs typeface="Calibri"/>
                        </a:rPr>
                        <a:t>-</a:t>
                      </a:r>
                      <a:r>
                        <a:rPr sz="800">
                          <a:latin typeface="Calibri"/>
                          <a:cs typeface="Calibri"/>
                        </a:rPr>
                        <a:t>	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Rencontre</a:t>
                      </a:r>
                      <a:r>
                        <a:rPr sz="10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pour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 planifier</a:t>
                      </a:r>
                      <a:r>
                        <a:rPr sz="10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et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 déterminer</a:t>
                      </a:r>
                      <a:r>
                        <a:rPr sz="10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nos</a:t>
                      </a:r>
                      <a:r>
                        <a:rPr sz="10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priorités</a:t>
                      </a:r>
                      <a:r>
                        <a:rPr sz="10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20">
                          <a:latin typeface="Trebuchet MS"/>
                          <a:cs typeface="Trebuchet MS"/>
                        </a:rPr>
                        <a:t>d’un 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cycle/degré</a:t>
                      </a:r>
                      <a:r>
                        <a:rPr sz="1000">
                          <a:latin typeface="Trebuchet MS"/>
                          <a:cs typeface="Trebuchet MS"/>
                        </a:rPr>
                        <a:t> à</a:t>
                      </a:r>
                      <a:r>
                        <a:rPr sz="10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spc="-10">
                          <a:latin typeface="Trebuchet MS"/>
                          <a:cs typeface="Trebuchet MS"/>
                        </a:rPr>
                        <a:t>l’autre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900">
                          <a:latin typeface="Times New Roman"/>
                          <a:cs typeface="Times New Roman"/>
                        </a:rPr>
                        <a:t>Tous</a:t>
                      </a:r>
                      <a:r>
                        <a:rPr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les</a:t>
                      </a:r>
                      <a:r>
                        <a:rPr sz="9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è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ves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6032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5275" marR="23495" indent="-189230" algn="ctr">
                        <a:lnSpc>
                          <a:spcPct val="97200"/>
                        </a:lnSpc>
                        <a:spcBef>
                          <a:spcPts val="495"/>
                        </a:spcBef>
                      </a:pPr>
                      <a:r>
                        <a:rPr sz="900">
                          <a:latin typeface="Trebuchet MS"/>
                          <a:cs typeface="Trebuchet MS"/>
                        </a:rPr>
                        <a:t>Direction,</a:t>
                      </a:r>
                      <a:r>
                        <a:rPr sz="900" spc="-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900" spc="-10">
                          <a:latin typeface="Trebuchet MS"/>
                          <a:cs typeface="Trebuchet MS"/>
                        </a:rPr>
                        <a:t>c</a:t>
                      </a:r>
                      <a:r>
                        <a:rPr sz="900" spc="-10" err="1">
                          <a:latin typeface="Trebuchet MS"/>
                          <a:cs typeface="Trebuchet MS"/>
                        </a:rPr>
                        <a:t>onseill</a:t>
                      </a:r>
                      <a:r>
                        <a:rPr lang="fr-CA" sz="900" spc="-10">
                          <a:latin typeface="Trebuchet MS"/>
                          <a:cs typeface="Trebuchet MS"/>
                        </a:rPr>
                        <a:t>è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r</a:t>
                      </a:r>
                      <a:r>
                        <a:rPr lang="fr-CA" sz="900" spc="-1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900" spc="-10" err="1">
                          <a:latin typeface="Trebuchet MS"/>
                          <a:cs typeface="Trebuchet MS"/>
                        </a:rPr>
                        <a:t>pédagogique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CA" sz="900" spc="-1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sz="900" spc="-10" err="1">
                          <a:latin typeface="Trebuchet MS"/>
                          <a:cs typeface="Trebuchet MS"/>
                        </a:rPr>
                        <a:t>nseignants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T="6286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060"/>
                        </a:lnSpc>
                        <a:spcBef>
                          <a:spcPts val="994"/>
                        </a:spcBef>
                      </a:pPr>
                      <a:r>
                        <a:rPr sz="900" spc="-50">
                          <a:latin typeface="Trebuchet MS"/>
                          <a:cs typeface="Trebuchet MS"/>
                        </a:rPr>
                        <a:t>½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  <a:p>
                      <a:pPr marL="1905" algn="ctr">
                        <a:lnSpc>
                          <a:spcPts val="1060"/>
                        </a:lnSpc>
                      </a:pPr>
                      <a:r>
                        <a:rPr sz="900" spc="-10">
                          <a:latin typeface="Times New Roman"/>
                          <a:cs typeface="Times New Roman"/>
                        </a:rPr>
                        <a:t>journ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26364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508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9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20" err="1">
                          <a:latin typeface="Times New Roman"/>
                          <a:cs typeface="Times New Roman"/>
                        </a:rPr>
                        <a:t>fois</a:t>
                      </a:r>
                      <a:endParaRPr lang="fr-CA" sz="900" spc="-20">
                        <a:latin typeface="Times New Roman"/>
                        <a:cs typeface="Times New Roman"/>
                      </a:endParaRPr>
                    </a:p>
                    <a:p>
                      <a:pPr marL="2508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lang="fr-CA" sz="900" spc="-20">
                        <a:latin typeface="Times New Roman"/>
                        <a:cs typeface="Times New Roman"/>
                      </a:endParaRPr>
                    </a:p>
                    <a:p>
                      <a:pPr marL="2508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fr-CA" sz="900" spc="-20">
                          <a:latin typeface="Times New Roman"/>
                          <a:cs typeface="Times New Roman"/>
                        </a:rPr>
                        <a:t>(6x 2</a:t>
                      </a:r>
                      <a:r>
                        <a:rPr lang="fr-CA" sz="900" spc="-20" baseline="3000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lang="fr-CA" sz="900" spc="-20">
                          <a:latin typeface="Times New Roman"/>
                          <a:cs typeface="Times New Roman"/>
                        </a:rPr>
                        <a:t> année)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61594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900" spc="-1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cole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6032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900">
                          <a:latin typeface="Times New Roman"/>
                          <a:cs typeface="Times New Roman"/>
                        </a:rPr>
                        <a:t>CP</a:t>
                      </a:r>
                      <a:r>
                        <a:rPr sz="9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Fran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ç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ais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6032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marR="101600">
                        <a:lnSpc>
                          <a:spcPct val="96100"/>
                        </a:lnSpc>
                        <a:spcBef>
                          <a:spcPts val="5"/>
                        </a:spcBef>
                      </a:pPr>
                      <a:r>
                        <a:rPr sz="900">
                          <a:latin typeface="Times New Roman"/>
                          <a:cs typeface="Times New Roman"/>
                        </a:rPr>
                        <a:t>Lors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la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remise</a:t>
                      </a:r>
                      <a:r>
                        <a:rPr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25">
                          <a:latin typeface="Times New Roman"/>
                          <a:cs typeface="Times New Roman"/>
                        </a:rPr>
                        <a:t>la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 planification</a:t>
                      </a:r>
                      <a:r>
                        <a:rPr sz="9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globale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en</a:t>
                      </a:r>
                      <a:r>
                        <a:rPr sz="9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octobre (concertation)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4445">
                        <a:lnSpc>
                          <a:spcPts val="980"/>
                        </a:lnSpc>
                      </a:pPr>
                      <a:r>
                        <a:rPr sz="900">
                          <a:latin typeface="Times New Roman"/>
                          <a:cs typeface="Times New Roman"/>
                        </a:rPr>
                        <a:t>Arrimage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avec</a:t>
                      </a:r>
                      <a:r>
                        <a:rPr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le</a:t>
                      </a:r>
                      <a:r>
                        <a:rPr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>
                          <a:latin typeface="Times New Roman"/>
                          <a:cs typeface="Times New Roman"/>
                        </a:rPr>
                        <a:t>degr</a:t>
                      </a:r>
                      <a:r>
                        <a:rPr sz="90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inf</a:t>
                      </a:r>
                      <a:r>
                        <a:rPr sz="900" spc="-10">
                          <a:latin typeface="Trebuchet MS"/>
                          <a:cs typeface="Trebuchet MS"/>
                        </a:rPr>
                        <a:t>é</a:t>
                      </a:r>
                      <a:r>
                        <a:rPr sz="900" spc="-10">
                          <a:latin typeface="Times New Roman"/>
                          <a:cs typeface="Times New Roman"/>
                        </a:rPr>
                        <a:t>rieur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6350">
                      <a:solidFill>
                        <a:srgbClr val="D6D5D4"/>
                      </a:solidFill>
                      <a:prstDash val="solid"/>
                    </a:lnL>
                    <a:lnR w="6350">
                      <a:solidFill>
                        <a:srgbClr val="D6D5D4"/>
                      </a:solidFill>
                      <a:prstDash val="solid"/>
                    </a:lnR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6D5D4"/>
                      </a:solidFill>
                      <a:prstDash val="solid"/>
                    </a:lnL>
                    <a:lnT w="6350">
                      <a:solidFill>
                        <a:srgbClr val="D6D5D4"/>
                      </a:solidFill>
                      <a:prstDash val="solid"/>
                    </a:lnT>
                    <a:lnB w="6350">
                      <a:solidFill>
                        <a:srgbClr val="D6D5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0" name="Image 9">
            <a:extLst>
              <a:ext uri="{FF2B5EF4-FFF2-40B4-BE49-F238E27FC236}">
                <a16:creationId xmlns:a16="http://schemas.microsoft.com/office/drawing/2014/main" id="{58B0EAEC-B769-24DE-390C-5CC821E7B0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79372" y="5356520"/>
            <a:ext cx="285790" cy="209579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E5A21591-6354-C305-4E71-5A5FA35133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88188" y="6237551"/>
            <a:ext cx="285790" cy="29878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d9d0a85-a106-498e-a58a-dd23f55774b3">
      <Terms xmlns="http://schemas.microsoft.com/office/infopath/2007/PartnerControls"/>
    </lcf76f155ced4ddcb4097134ff3c332f>
    <TaxCatchAll xmlns="14eb258c-8292-475d-8ee2-0765cf69e92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7A51DE2C16264E8A945BA0B0B2744B" ma:contentTypeVersion="13" ma:contentTypeDescription="Crée un document." ma:contentTypeScope="" ma:versionID="8497451bb04ad48a2fb20c118d06ad05">
  <xsd:schema xmlns:xsd="http://www.w3.org/2001/XMLSchema" xmlns:xs="http://www.w3.org/2001/XMLSchema" xmlns:p="http://schemas.microsoft.com/office/2006/metadata/properties" xmlns:ns2="1d9d0a85-a106-498e-a58a-dd23f55774b3" xmlns:ns3="14eb258c-8292-475d-8ee2-0765cf69e92e" targetNamespace="http://schemas.microsoft.com/office/2006/metadata/properties" ma:root="true" ma:fieldsID="1fa70c75c0546497f6f1362437bdf24e" ns2:_="" ns3:_="">
    <xsd:import namespace="1d9d0a85-a106-498e-a58a-dd23f55774b3"/>
    <xsd:import namespace="14eb258c-8292-475d-8ee2-0765cf69e92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9d0a85-a106-498e-a58a-dd23f55774b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alises d’images" ma:readOnly="false" ma:fieldId="{5cf76f15-5ced-4ddc-b409-7134ff3c332f}" ma:taxonomyMulti="true" ma:sspId="e6440e8a-7a59-4081-a229-b56ab2ab48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eb258c-8292-475d-8ee2-0765cf69e92e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a2079238-9828-4a09-916e-0f13ff50a738}" ma:internalName="TaxCatchAll" ma:showField="CatchAllData" ma:web="14eb258c-8292-475d-8ee2-0765cf69e92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360B8E3-C6C1-480B-B80E-3F909E628AF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F67001B-0F6C-4E02-BAD5-2FF4C4047B01}">
  <ds:schemaRefs>
    <ds:schemaRef ds:uri="2df9162c-fe30-497b-9667-9c7adaafb204"/>
    <ds:schemaRef ds:uri="8b3bd936-a3d3-45a0-abd9-96ddc73b09de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E877CB8-D699-49BA-8EE5-FA42ED10C6B6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2473</Words>
  <Application>Microsoft Office PowerPoint</Application>
  <PresentationFormat>Personnalisé</PresentationFormat>
  <Paragraphs>657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1" baseType="lpstr">
      <vt:lpstr>Arial MT</vt:lpstr>
      <vt:lpstr>Calibri</vt:lpstr>
      <vt:lpstr>Symbol</vt:lpstr>
      <vt:lpstr>Times New Roman</vt:lpstr>
      <vt:lpstr>Trebuchet MS</vt:lpstr>
      <vt:lpstr>Office Theme</vt:lpstr>
      <vt:lpstr>2024-2027</vt:lpstr>
      <vt:lpstr>Présentation PowerPoint</vt:lpstr>
      <vt:lpstr>Mission, vision et valeurs du CSSRN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Cloutier Isabelle</dc:creator>
  <cp:lastModifiedBy>Dorval Stéphanie</cp:lastModifiedBy>
  <cp:revision>2</cp:revision>
  <dcterms:created xsi:type="dcterms:W3CDTF">2025-07-03T13:49:47Z</dcterms:created>
  <dcterms:modified xsi:type="dcterms:W3CDTF">2025-08-14T11:32:11Z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2024-07-05T00:00:00Z</vt:filetime>
  </property>
  <property fmtid="{D5CDD505-2E9C-101B-9397-08002B2CF9AE}" pid="3" name="Creator">
    <vt:lpwstr>Microsoft® Word pour Microsoft 365</vt:lpwstr>
  </property>
  <property fmtid="{D5CDD505-2E9C-101B-9397-08002B2CF9AE}" pid="4" name="LastSaved">
    <vt:filetime>2025-07-03T00:00:00Z</vt:filetime>
  </property>
  <property fmtid="{D5CDD505-2E9C-101B-9397-08002B2CF9AE}" pid="5" name="Producer">
    <vt:lpwstr>Microsoft® Word pour Microsoft 365</vt:lpwstr>
  </property>
  <property fmtid="{D5CDD505-2E9C-101B-9397-08002B2CF9AE}" pid="6" name="ContentTypeId">
    <vt:lpwstr>0x0101007B7A51DE2C16264E8A945BA0B0B2744B</vt:lpwstr>
  </property>
  <property fmtid="{D5CDD505-2E9C-101B-9397-08002B2CF9AE}" pid="7" name="MediaServiceImageTags">
    <vt:lpwstr/>
  </property>
</Properties>
</file>